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59" r:id="rId2"/>
    <p:sldId id="360" r:id="rId3"/>
    <p:sldId id="377" r:id="rId4"/>
    <p:sldId id="361" r:id="rId5"/>
    <p:sldId id="362" r:id="rId6"/>
    <p:sldId id="363" r:id="rId7"/>
    <p:sldId id="364" r:id="rId8"/>
    <p:sldId id="378" r:id="rId9"/>
    <p:sldId id="376" r:id="rId10"/>
    <p:sldId id="365" r:id="rId11"/>
    <p:sldId id="366" r:id="rId12"/>
    <p:sldId id="367" r:id="rId13"/>
    <p:sldId id="379" r:id="rId14"/>
    <p:sldId id="380" r:id="rId15"/>
    <p:sldId id="369" r:id="rId16"/>
    <p:sldId id="381" r:id="rId17"/>
    <p:sldId id="373" r:id="rId18"/>
    <p:sldId id="368" r:id="rId19"/>
    <p:sldId id="374" r:id="rId20"/>
    <p:sldId id="375" r:id="rId21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C6C6"/>
    <a:srgbClr val="229096"/>
    <a:srgbClr val="5880B4"/>
    <a:srgbClr val="ACC0D9"/>
    <a:srgbClr val="0071C1"/>
    <a:srgbClr val="F4FAF7"/>
    <a:srgbClr val="5A895C"/>
    <a:srgbClr val="9CCBBB"/>
    <a:srgbClr val="7EBA88"/>
    <a:srgbClr val="427B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68" d="100"/>
          <a:sy n="68" d="100"/>
        </p:scale>
        <p:origin x="-2030" y="-8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D82FF6-B9A5-4567-A036-7E388E3EB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D31B72F-4EA9-489B-96C6-BB6ED66CB7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5CF5DF6-EEED-4B9A-849E-A7B931CD4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25783-7719-47D2-A824-25B1049D2A0E}" type="datetimeFigureOut">
              <a:rPr lang="en-US" smtClean="0"/>
              <a:t>10/29/2021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A49490-03F0-4162-8E49-CFF07DC69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3F098A8-0E1C-43CF-A031-48F7CD05C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BA0964-8EB0-46E5-BC32-036D7543A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152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D7209FCD-2FBD-4146-9BF3-938EE76F0265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  <p:sldLayoutId id="2147483662" r:id="rId6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fade/>
      </p:transition>
    </mc:Choice>
    <mc:Fallback xmlns="">
      <p:transition spd="slow" advTm="3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87CE3D9-5535-4186-A1D2-178B5ED7C5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93168F5-746E-426F-A9D3-1E49A423D3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8443" y="-1"/>
            <a:ext cx="6768752" cy="362742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A747130-D1FE-4A4A-943C-8A6315E250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5935" y="128183"/>
            <a:ext cx="2816225" cy="264602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Group 4">
            <a:extLst>
              <a:ext uri="{FF2B5EF4-FFF2-40B4-BE49-F238E27FC236}">
                <a16:creationId xmlns="" xmlns:a16="http://schemas.microsoft.com/office/drawing/2014/main" id="{1AE70BBC-1C65-4BA7-9F88-98FFAC45D4A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57438" y="2725738"/>
            <a:ext cx="4986337" cy="2681287"/>
            <a:chOff x="1485" y="1717"/>
            <a:chExt cx="3141" cy="1689"/>
          </a:xfrm>
        </p:grpSpPr>
        <p:sp>
          <p:nvSpPr>
            <p:cNvPr id="8" name="AutoShape 3">
              <a:extLst>
                <a:ext uri="{FF2B5EF4-FFF2-40B4-BE49-F238E27FC236}">
                  <a16:creationId xmlns="" xmlns:a16="http://schemas.microsoft.com/office/drawing/2014/main" id="{25652163-98B7-45D2-9EA8-E640F19B0D8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485" y="1717"/>
              <a:ext cx="3141" cy="1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5">
              <a:extLst>
                <a:ext uri="{FF2B5EF4-FFF2-40B4-BE49-F238E27FC236}">
                  <a16:creationId xmlns="" xmlns:a16="http://schemas.microsoft.com/office/drawing/2014/main" id="{F48C8A22-26D4-4C18-A0F7-BD2F14EA92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6" y="2975"/>
              <a:ext cx="2839" cy="100"/>
            </a:xfrm>
            <a:prstGeom prst="rect">
              <a:avLst/>
            </a:prstGeom>
            <a:solidFill>
              <a:srgbClr val="D5B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6">
              <a:extLst>
                <a:ext uri="{FF2B5EF4-FFF2-40B4-BE49-F238E27FC236}">
                  <a16:creationId xmlns="" xmlns:a16="http://schemas.microsoft.com/office/drawing/2014/main" id="{9BCCF804-2E2E-410A-80D9-BEEBF4434F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6" y="2975"/>
              <a:ext cx="2839" cy="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="" xmlns:a16="http://schemas.microsoft.com/office/drawing/2014/main" id="{A883517B-FE65-443F-8AD1-7CBEFA478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6" y="2869"/>
              <a:ext cx="2839" cy="106"/>
            </a:xfrm>
            <a:custGeom>
              <a:avLst/>
              <a:gdLst>
                <a:gd name="T0" fmla="*/ 2186 w 2641"/>
                <a:gd name="T1" fmla="*/ 0 h 99"/>
                <a:gd name="T2" fmla="*/ 1321 w 2641"/>
                <a:gd name="T3" fmla="*/ 0 h 99"/>
                <a:gd name="T4" fmla="*/ 1270 w 2641"/>
                <a:gd name="T5" fmla="*/ 0 h 99"/>
                <a:gd name="T6" fmla="*/ 464 w 2641"/>
                <a:gd name="T7" fmla="*/ 0 h 99"/>
                <a:gd name="T8" fmla="*/ 0 w 2641"/>
                <a:gd name="T9" fmla="*/ 99 h 99"/>
                <a:gd name="T10" fmla="*/ 1257 w 2641"/>
                <a:gd name="T11" fmla="*/ 99 h 99"/>
                <a:gd name="T12" fmla="*/ 1259 w 2641"/>
                <a:gd name="T13" fmla="*/ 99 h 99"/>
                <a:gd name="T14" fmla="*/ 1321 w 2641"/>
                <a:gd name="T15" fmla="*/ 99 h 99"/>
                <a:gd name="T16" fmla="*/ 2641 w 2641"/>
                <a:gd name="T17" fmla="*/ 99 h 99"/>
                <a:gd name="T18" fmla="*/ 2186 w 2641"/>
                <a:gd name="T1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1" h="99">
                  <a:moveTo>
                    <a:pt x="2186" y="0"/>
                  </a:moveTo>
                  <a:cubicBezTo>
                    <a:pt x="1321" y="0"/>
                    <a:pt x="1321" y="0"/>
                    <a:pt x="1321" y="0"/>
                  </a:cubicBezTo>
                  <a:cubicBezTo>
                    <a:pt x="1270" y="0"/>
                    <a:pt x="1270" y="0"/>
                    <a:pt x="1270" y="0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994" y="99"/>
                    <a:pt x="1257" y="99"/>
                  </a:cubicBezTo>
                  <a:cubicBezTo>
                    <a:pt x="1258" y="99"/>
                    <a:pt x="1258" y="99"/>
                    <a:pt x="1259" y="99"/>
                  </a:cubicBezTo>
                  <a:cubicBezTo>
                    <a:pt x="1297" y="99"/>
                    <a:pt x="1319" y="99"/>
                    <a:pt x="1321" y="99"/>
                  </a:cubicBezTo>
                  <a:cubicBezTo>
                    <a:pt x="1593" y="99"/>
                    <a:pt x="2641" y="99"/>
                    <a:pt x="2641" y="99"/>
                  </a:cubicBezTo>
                  <a:lnTo>
                    <a:pt x="2186" y="0"/>
                  </a:lnTo>
                  <a:close/>
                </a:path>
              </a:pathLst>
            </a:custGeom>
            <a:solidFill>
              <a:srgbClr val="E6D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="" xmlns:a16="http://schemas.microsoft.com/office/drawing/2014/main" id="{6DEDE2E7-66EF-470D-872B-EB7218DAD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9" y="2102"/>
              <a:ext cx="204" cy="857"/>
            </a:xfrm>
            <a:custGeom>
              <a:avLst/>
              <a:gdLst>
                <a:gd name="T0" fmla="*/ 32 w 204"/>
                <a:gd name="T1" fmla="*/ 0 h 857"/>
                <a:gd name="T2" fmla="*/ 0 w 204"/>
                <a:gd name="T3" fmla="*/ 857 h 857"/>
                <a:gd name="T4" fmla="*/ 179 w 204"/>
                <a:gd name="T5" fmla="*/ 857 h 857"/>
                <a:gd name="T6" fmla="*/ 204 w 204"/>
                <a:gd name="T7" fmla="*/ 0 h 857"/>
                <a:gd name="T8" fmla="*/ 32 w 204"/>
                <a:gd name="T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857">
                  <a:moveTo>
                    <a:pt x="32" y="0"/>
                  </a:moveTo>
                  <a:lnTo>
                    <a:pt x="0" y="857"/>
                  </a:lnTo>
                  <a:lnTo>
                    <a:pt x="179" y="857"/>
                  </a:lnTo>
                  <a:lnTo>
                    <a:pt x="204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="" xmlns:a16="http://schemas.microsoft.com/office/drawing/2014/main" id="{3895CF61-9221-4225-9572-3B8763512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8" y="2102"/>
              <a:ext cx="152" cy="857"/>
            </a:xfrm>
            <a:custGeom>
              <a:avLst/>
              <a:gdLst>
                <a:gd name="T0" fmla="*/ 25 w 152"/>
                <a:gd name="T1" fmla="*/ 0 h 857"/>
                <a:gd name="T2" fmla="*/ 152 w 152"/>
                <a:gd name="T3" fmla="*/ 71 h 857"/>
                <a:gd name="T4" fmla="*/ 152 w 152"/>
                <a:gd name="T5" fmla="*/ 786 h 857"/>
                <a:gd name="T6" fmla="*/ 0 w 152"/>
                <a:gd name="T7" fmla="*/ 857 h 857"/>
                <a:gd name="T8" fmla="*/ 25 w 152"/>
                <a:gd name="T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857">
                  <a:moveTo>
                    <a:pt x="25" y="0"/>
                  </a:moveTo>
                  <a:lnTo>
                    <a:pt x="152" y="71"/>
                  </a:lnTo>
                  <a:lnTo>
                    <a:pt x="152" y="786"/>
                  </a:lnTo>
                  <a:lnTo>
                    <a:pt x="0" y="85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CC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="" xmlns:a16="http://schemas.microsoft.com/office/drawing/2014/main" id="{4CD83374-C52D-43CA-AF07-8D9EB9E2D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8" y="2130"/>
              <a:ext cx="175" cy="25"/>
            </a:xfrm>
            <a:custGeom>
              <a:avLst/>
              <a:gdLst>
                <a:gd name="T0" fmla="*/ 173 w 175"/>
                <a:gd name="T1" fmla="*/ 25 h 25"/>
                <a:gd name="T2" fmla="*/ 175 w 175"/>
                <a:gd name="T3" fmla="*/ 0 h 25"/>
                <a:gd name="T4" fmla="*/ 1 w 175"/>
                <a:gd name="T5" fmla="*/ 0 h 25"/>
                <a:gd name="T6" fmla="*/ 0 w 175"/>
                <a:gd name="T7" fmla="*/ 25 h 25"/>
                <a:gd name="T8" fmla="*/ 173 w 175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5">
                  <a:moveTo>
                    <a:pt x="173" y="25"/>
                  </a:moveTo>
                  <a:lnTo>
                    <a:pt x="175" y="0"/>
                  </a:lnTo>
                  <a:lnTo>
                    <a:pt x="1" y="0"/>
                  </a:lnTo>
                  <a:lnTo>
                    <a:pt x="0" y="25"/>
                  </a:lnTo>
                  <a:lnTo>
                    <a:pt x="173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1">
              <a:extLst>
                <a:ext uri="{FF2B5EF4-FFF2-40B4-BE49-F238E27FC236}">
                  <a16:creationId xmlns="" xmlns:a16="http://schemas.microsoft.com/office/drawing/2014/main" id="{06B5A3C0-7F78-4583-99B4-2D990E5B2F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7" y="2182"/>
              <a:ext cx="173" cy="2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>
              <a:extLst>
                <a:ext uri="{FF2B5EF4-FFF2-40B4-BE49-F238E27FC236}">
                  <a16:creationId xmlns="" xmlns:a16="http://schemas.microsoft.com/office/drawing/2014/main" id="{C26E5304-35BA-4173-8ACF-914B9E8C9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1" y="2123"/>
              <a:ext cx="171" cy="836"/>
            </a:xfrm>
            <a:custGeom>
              <a:avLst/>
              <a:gdLst>
                <a:gd name="T0" fmla="*/ 0 w 171"/>
                <a:gd name="T1" fmla="*/ 9 h 836"/>
                <a:gd name="T2" fmla="*/ 36 w 171"/>
                <a:gd name="T3" fmla="*/ 836 h 836"/>
                <a:gd name="T4" fmla="*/ 171 w 171"/>
                <a:gd name="T5" fmla="*/ 827 h 836"/>
                <a:gd name="T6" fmla="*/ 131 w 171"/>
                <a:gd name="T7" fmla="*/ 0 h 836"/>
                <a:gd name="T8" fmla="*/ 0 w 171"/>
                <a:gd name="T9" fmla="*/ 9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836">
                  <a:moveTo>
                    <a:pt x="0" y="9"/>
                  </a:moveTo>
                  <a:lnTo>
                    <a:pt x="36" y="836"/>
                  </a:lnTo>
                  <a:lnTo>
                    <a:pt x="171" y="827"/>
                  </a:lnTo>
                  <a:lnTo>
                    <a:pt x="131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C8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>
              <a:extLst>
                <a:ext uri="{FF2B5EF4-FFF2-40B4-BE49-F238E27FC236}">
                  <a16:creationId xmlns="" xmlns:a16="http://schemas.microsoft.com/office/drawing/2014/main" id="{8BE14018-B420-4387-83A6-18BBCEB0C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2" y="2123"/>
              <a:ext cx="152" cy="827"/>
            </a:xfrm>
            <a:custGeom>
              <a:avLst/>
              <a:gdLst>
                <a:gd name="T0" fmla="*/ 0 w 152"/>
                <a:gd name="T1" fmla="*/ 0 h 827"/>
                <a:gd name="T2" fmla="*/ 101 w 152"/>
                <a:gd name="T3" fmla="*/ 47 h 827"/>
                <a:gd name="T4" fmla="*/ 152 w 152"/>
                <a:gd name="T5" fmla="*/ 764 h 827"/>
                <a:gd name="T6" fmla="*/ 40 w 152"/>
                <a:gd name="T7" fmla="*/ 827 h 827"/>
                <a:gd name="T8" fmla="*/ 0 w 152"/>
                <a:gd name="T9" fmla="*/ 0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827">
                  <a:moveTo>
                    <a:pt x="0" y="0"/>
                  </a:moveTo>
                  <a:lnTo>
                    <a:pt x="101" y="47"/>
                  </a:lnTo>
                  <a:lnTo>
                    <a:pt x="152" y="764"/>
                  </a:lnTo>
                  <a:lnTo>
                    <a:pt x="40" y="8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6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>
              <a:extLst>
                <a:ext uri="{FF2B5EF4-FFF2-40B4-BE49-F238E27FC236}">
                  <a16:creationId xmlns="" xmlns:a16="http://schemas.microsoft.com/office/drawing/2014/main" id="{E469272E-EF8F-46A0-A661-5586A5AA1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" y="2144"/>
              <a:ext cx="132" cy="29"/>
            </a:xfrm>
            <a:custGeom>
              <a:avLst/>
              <a:gdLst>
                <a:gd name="T0" fmla="*/ 132 w 132"/>
                <a:gd name="T1" fmla="*/ 20 h 29"/>
                <a:gd name="T2" fmla="*/ 131 w 132"/>
                <a:gd name="T3" fmla="*/ 0 h 29"/>
                <a:gd name="T4" fmla="*/ 0 w 132"/>
                <a:gd name="T5" fmla="*/ 10 h 29"/>
                <a:gd name="T6" fmla="*/ 1 w 132"/>
                <a:gd name="T7" fmla="*/ 29 h 29"/>
                <a:gd name="T8" fmla="*/ 132 w 132"/>
                <a:gd name="T9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9">
                  <a:moveTo>
                    <a:pt x="132" y="20"/>
                  </a:moveTo>
                  <a:lnTo>
                    <a:pt x="131" y="0"/>
                  </a:lnTo>
                  <a:lnTo>
                    <a:pt x="0" y="10"/>
                  </a:lnTo>
                  <a:lnTo>
                    <a:pt x="1" y="29"/>
                  </a:lnTo>
                  <a:lnTo>
                    <a:pt x="13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>
              <a:extLst>
                <a:ext uri="{FF2B5EF4-FFF2-40B4-BE49-F238E27FC236}">
                  <a16:creationId xmlns="" xmlns:a16="http://schemas.microsoft.com/office/drawing/2014/main" id="{DF2B5746-1460-430B-921E-018FB0F7A4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3" y="2183"/>
              <a:ext cx="132" cy="29"/>
            </a:xfrm>
            <a:custGeom>
              <a:avLst/>
              <a:gdLst>
                <a:gd name="T0" fmla="*/ 1 w 132"/>
                <a:gd name="T1" fmla="*/ 29 h 29"/>
                <a:gd name="T2" fmla="*/ 132 w 132"/>
                <a:gd name="T3" fmla="*/ 19 h 29"/>
                <a:gd name="T4" fmla="*/ 132 w 132"/>
                <a:gd name="T5" fmla="*/ 0 h 29"/>
                <a:gd name="T6" fmla="*/ 0 w 132"/>
                <a:gd name="T7" fmla="*/ 10 h 29"/>
                <a:gd name="T8" fmla="*/ 1 w 132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9">
                  <a:moveTo>
                    <a:pt x="1" y="29"/>
                  </a:moveTo>
                  <a:lnTo>
                    <a:pt x="132" y="19"/>
                  </a:lnTo>
                  <a:lnTo>
                    <a:pt x="132" y="0"/>
                  </a:lnTo>
                  <a:lnTo>
                    <a:pt x="0" y="10"/>
                  </a:lnTo>
                  <a:lnTo>
                    <a:pt x="1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>
              <a:extLst>
                <a:ext uri="{FF2B5EF4-FFF2-40B4-BE49-F238E27FC236}">
                  <a16:creationId xmlns="" xmlns:a16="http://schemas.microsoft.com/office/drawing/2014/main" id="{DF34BABE-32B7-4E32-9A6C-68D3C8C05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3" y="1949"/>
              <a:ext cx="220" cy="1010"/>
            </a:xfrm>
            <a:custGeom>
              <a:avLst/>
              <a:gdLst>
                <a:gd name="T0" fmla="*/ 24 w 220"/>
                <a:gd name="T1" fmla="*/ 0 h 1010"/>
                <a:gd name="T2" fmla="*/ 0 w 220"/>
                <a:gd name="T3" fmla="*/ 1010 h 1010"/>
                <a:gd name="T4" fmla="*/ 220 w 220"/>
                <a:gd name="T5" fmla="*/ 913 h 1010"/>
                <a:gd name="T6" fmla="*/ 220 w 220"/>
                <a:gd name="T7" fmla="*/ 208 h 1010"/>
                <a:gd name="T8" fmla="*/ 24 w 220"/>
                <a:gd name="T9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010">
                  <a:moveTo>
                    <a:pt x="24" y="0"/>
                  </a:moveTo>
                  <a:lnTo>
                    <a:pt x="0" y="1010"/>
                  </a:lnTo>
                  <a:lnTo>
                    <a:pt x="220" y="913"/>
                  </a:lnTo>
                  <a:lnTo>
                    <a:pt x="220" y="20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25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>
              <a:extLst>
                <a:ext uri="{FF2B5EF4-FFF2-40B4-BE49-F238E27FC236}">
                  <a16:creationId xmlns="" xmlns:a16="http://schemas.microsoft.com/office/drawing/2014/main" id="{CB3D5498-B74E-42B0-9880-E5FA3A0D6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0" y="1949"/>
              <a:ext cx="147" cy="1010"/>
            </a:xfrm>
            <a:custGeom>
              <a:avLst/>
              <a:gdLst>
                <a:gd name="T0" fmla="*/ 17 w 147"/>
                <a:gd name="T1" fmla="*/ 0 h 1010"/>
                <a:gd name="T2" fmla="*/ 0 w 147"/>
                <a:gd name="T3" fmla="*/ 1010 h 1010"/>
                <a:gd name="T4" fmla="*/ 123 w 147"/>
                <a:gd name="T5" fmla="*/ 1010 h 1010"/>
                <a:gd name="T6" fmla="*/ 147 w 147"/>
                <a:gd name="T7" fmla="*/ 0 h 1010"/>
                <a:gd name="T8" fmla="*/ 17 w 147"/>
                <a:gd name="T9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010">
                  <a:moveTo>
                    <a:pt x="17" y="0"/>
                  </a:moveTo>
                  <a:lnTo>
                    <a:pt x="0" y="1010"/>
                  </a:lnTo>
                  <a:lnTo>
                    <a:pt x="123" y="1010"/>
                  </a:lnTo>
                  <a:lnTo>
                    <a:pt x="14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6F5D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>
              <a:extLst>
                <a:ext uri="{FF2B5EF4-FFF2-40B4-BE49-F238E27FC236}">
                  <a16:creationId xmlns="" xmlns:a16="http://schemas.microsoft.com/office/drawing/2014/main" id="{2D43EF3C-B748-4716-8D34-BB0168D23F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6" y="1876"/>
              <a:ext cx="235" cy="1083"/>
            </a:xfrm>
            <a:custGeom>
              <a:avLst/>
              <a:gdLst>
                <a:gd name="T0" fmla="*/ 25 w 235"/>
                <a:gd name="T1" fmla="*/ 0 h 1083"/>
                <a:gd name="T2" fmla="*/ 0 w 235"/>
                <a:gd name="T3" fmla="*/ 1083 h 1083"/>
                <a:gd name="T4" fmla="*/ 235 w 235"/>
                <a:gd name="T5" fmla="*/ 979 h 1083"/>
                <a:gd name="T6" fmla="*/ 235 w 235"/>
                <a:gd name="T7" fmla="*/ 223 h 1083"/>
                <a:gd name="T8" fmla="*/ 25 w 235"/>
                <a:gd name="T9" fmla="*/ 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1083">
                  <a:moveTo>
                    <a:pt x="25" y="0"/>
                  </a:moveTo>
                  <a:lnTo>
                    <a:pt x="0" y="1083"/>
                  </a:lnTo>
                  <a:lnTo>
                    <a:pt x="235" y="979"/>
                  </a:lnTo>
                  <a:lnTo>
                    <a:pt x="235" y="223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51E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>
              <a:extLst>
                <a:ext uri="{FF2B5EF4-FFF2-40B4-BE49-F238E27FC236}">
                  <a16:creationId xmlns="" xmlns:a16="http://schemas.microsoft.com/office/drawing/2014/main" id="{EF1472D7-92BB-4BC5-A4FF-6695D5F050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4" y="1876"/>
              <a:ext cx="157" cy="1083"/>
            </a:xfrm>
            <a:custGeom>
              <a:avLst/>
              <a:gdLst>
                <a:gd name="T0" fmla="*/ 18 w 157"/>
                <a:gd name="T1" fmla="*/ 0 h 1083"/>
                <a:gd name="T2" fmla="*/ 0 w 157"/>
                <a:gd name="T3" fmla="*/ 1083 h 1083"/>
                <a:gd name="T4" fmla="*/ 132 w 157"/>
                <a:gd name="T5" fmla="*/ 1083 h 1083"/>
                <a:gd name="T6" fmla="*/ 157 w 157"/>
                <a:gd name="T7" fmla="*/ 0 h 1083"/>
                <a:gd name="T8" fmla="*/ 18 w 157"/>
                <a:gd name="T9" fmla="*/ 0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083">
                  <a:moveTo>
                    <a:pt x="18" y="0"/>
                  </a:moveTo>
                  <a:lnTo>
                    <a:pt x="0" y="1083"/>
                  </a:lnTo>
                  <a:lnTo>
                    <a:pt x="132" y="1083"/>
                  </a:lnTo>
                  <a:lnTo>
                    <a:pt x="157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AB4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>
              <a:extLst>
                <a:ext uri="{FF2B5EF4-FFF2-40B4-BE49-F238E27FC236}">
                  <a16:creationId xmlns="" xmlns:a16="http://schemas.microsoft.com/office/drawing/2014/main" id="{CBA27D12-6F31-491A-A685-4A764FE71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3" y="2079"/>
              <a:ext cx="320" cy="880"/>
            </a:xfrm>
            <a:custGeom>
              <a:avLst/>
              <a:gdLst>
                <a:gd name="T0" fmla="*/ 0 w 320"/>
                <a:gd name="T1" fmla="*/ 35 h 880"/>
                <a:gd name="T2" fmla="*/ 145 w 320"/>
                <a:gd name="T3" fmla="*/ 880 h 880"/>
                <a:gd name="T4" fmla="*/ 320 w 320"/>
                <a:gd name="T5" fmla="*/ 844 h 880"/>
                <a:gd name="T6" fmla="*/ 168 w 320"/>
                <a:gd name="T7" fmla="*/ 0 h 880"/>
                <a:gd name="T8" fmla="*/ 0 w 320"/>
                <a:gd name="T9" fmla="*/ 3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880">
                  <a:moveTo>
                    <a:pt x="0" y="35"/>
                  </a:moveTo>
                  <a:lnTo>
                    <a:pt x="145" y="880"/>
                  </a:lnTo>
                  <a:lnTo>
                    <a:pt x="320" y="844"/>
                  </a:lnTo>
                  <a:lnTo>
                    <a:pt x="168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E1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>
              <a:extLst>
                <a:ext uri="{FF2B5EF4-FFF2-40B4-BE49-F238E27FC236}">
                  <a16:creationId xmlns="" xmlns:a16="http://schemas.microsoft.com/office/drawing/2014/main" id="{CE80AD44-3FF9-47E2-B769-13C0D0425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1" y="2079"/>
              <a:ext cx="298" cy="844"/>
            </a:xfrm>
            <a:custGeom>
              <a:avLst/>
              <a:gdLst>
                <a:gd name="T0" fmla="*/ 0 w 298"/>
                <a:gd name="T1" fmla="*/ 0 h 844"/>
                <a:gd name="T2" fmla="*/ 139 w 298"/>
                <a:gd name="T3" fmla="*/ 43 h 844"/>
                <a:gd name="T4" fmla="*/ 298 w 298"/>
                <a:gd name="T5" fmla="*/ 799 h 844"/>
                <a:gd name="T6" fmla="*/ 152 w 298"/>
                <a:gd name="T7" fmla="*/ 844 h 844"/>
                <a:gd name="T8" fmla="*/ 0 w 298"/>
                <a:gd name="T9" fmla="*/ 0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844">
                  <a:moveTo>
                    <a:pt x="0" y="0"/>
                  </a:moveTo>
                  <a:lnTo>
                    <a:pt x="139" y="43"/>
                  </a:lnTo>
                  <a:lnTo>
                    <a:pt x="298" y="799"/>
                  </a:lnTo>
                  <a:lnTo>
                    <a:pt x="152" y="8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B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>
              <a:extLst>
                <a:ext uri="{FF2B5EF4-FFF2-40B4-BE49-F238E27FC236}">
                  <a16:creationId xmlns="" xmlns:a16="http://schemas.microsoft.com/office/drawing/2014/main" id="{98040D73-B5BF-4C5D-B832-7DD6B1B286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" y="2107"/>
              <a:ext cx="173" cy="60"/>
            </a:xfrm>
            <a:custGeom>
              <a:avLst/>
              <a:gdLst>
                <a:gd name="T0" fmla="*/ 173 w 173"/>
                <a:gd name="T1" fmla="*/ 24 h 60"/>
                <a:gd name="T2" fmla="*/ 169 w 173"/>
                <a:gd name="T3" fmla="*/ 0 h 60"/>
                <a:gd name="T4" fmla="*/ 0 w 173"/>
                <a:gd name="T5" fmla="*/ 35 h 60"/>
                <a:gd name="T6" fmla="*/ 3 w 173"/>
                <a:gd name="T7" fmla="*/ 60 h 60"/>
                <a:gd name="T8" fmla="*/ 173 w 173"/>
                <a:gd name="T9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60">
                  <a:moveTo>
                    <a:pt x="173" y="24"/>
                  </a:moveTo>
                  <a:lnTo>
                    <a:pt x="169" y="0"/>
                  </a:lnTo>
                  <a:lnTo>
                    <a:pt x="0" y="35"/>
                  </a:lnTo>
                  <a:lnTo>
                    <a:pt x="3" y="60"/>
                  </a:lnTo>
                  <a:lnTo>
                    <a:pt x="173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>
              <a:extLst>
                <a:ext uri="{FF2B5EF4-FFF2-40B4-BE49-F238E27FC236}">
                  <a16:creationId xmlns="" xmlns:a16="http://schemas.microsoft.com/office/drawing/2014/main" id="{DC2D35A4-5A73-4E62-A687-A1999F7DA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7" y="2156"/>
              <a:ext cx="173" cy="60"/>
            </a:xfrm>
            <a:custGeom>
              <a:avLst/>
              <a:gdLst>
                <a:gd name="T0" fmla="*/ 3 w 173"/>
                <a:gd name="T1" fmla="*/ 60 h 60"/>
                <a:gd name="T2" fmla="*/ 173 w 173"/>
                <a:gd name="T3" fmla="*/ 25 h 60"/>
                <a:gd name="T4" fmla="*/ 168 w 173"/>
                <a:gd name="T5" fmla="*/ 0 h 60"/>
                <a:gd name="T6" fmla="*/ 0 w 173"/>
                <a:gd name="T7" fmla="*/ 37 h 60"/>
                <a:gd name="T8" fmla="*/ 3 w 173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60">
                  <a:moveTo>
                    <a:pt x="3" y="60"/>
                  </a:moveTo>
                  <a:lnTo>
                    <a:pt x="173" y="25"/>
                  </a:lnTo>
                  <a:lnTo>
                    <a:pt x="168" y="0"/>
                  </a:lnTo>
                  <a:lnTo>
                    <a:pt x="0" y="37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4">
              <a:extLst>
                <a:ext uri="{FF2B5EF4-FFF2-40B4-BE49-F238E27FC236}">
                  <a16:creationId xmlns="" xmlns:a16="http://schemas.microsoft.com/office/drawing/2014/main" id="{52D44E10-B19D-4209-83CC-651837E02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9" y="2129"/>
              <a:ext cx="143" cy="830"/>
            </a:xfrm>
            <a:custGeom>
              <a:avLst/>
              <a:gdLst>
                <a:gd name="T0" fmla="*/ 12 w 143"/>
                <a:gd name="T1" fmla="*/ 2 h 830"/>
                <a:gd name="T2" fmla="*/ 0 w 143"/>
                <a:gd name="T3" fmla="*/ 830 h 830"/>
                <a:gd name="T4" fmla="*/ 135 w 143"/>
                <a:gd name="T5" fmla="*/ 828 h 830"/>
                <a:gd name="T6" fmla="*/ 143 w 143"/>
                <a:gd name="T7" fmla="*/ 0 h 830"/>
                <a:gd name="T8" fmla="*/ 12 w 143"/>
                <a:gd name="T9" fmla="*/ 2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830">
                  <a:moveTo>
                    <a:pt x="12" y="2"/>
                  </a:moveTo>
                  <a:lnTo>
                    <a:pt x="0" y="830"/>
                  </a:lnTo>
                  <a:lnTo>
                    <a:pt x="135" y="828"/>
                  </a:lnTo>
                  <a:lnTo>
                    <a:pt x="143" y="0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FC8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5">
              <a:extLst>
                <a:ext uri="{FF2B5EF4-FFF2-40B4-BE49-F238E27FC236}">
                  <a16:creationId xmlns="" xmlns:a16="http://schemas.microsoft.com/office/drawing/2014/main" id="{1B47C5B1-D41B-4A6D-8959-54AE6B936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4" y="2129"/>
              <a:ext cx="116" cy="828"/>
            </a:xfrm>
            <a:custGeom>
              <a:avLst/>
              <a:gdLst>
                <a:gd name="T0" fmla="*/ 8 w 116"/>
                <a:gd name="T1" fmla="*/ 0 h 828"/>
                <a:gd name="T2" fmla="*/ 106 w 116"/>
                <a:gd name="T3" fmla="*/ 53 h 828"/>
                <a:gd name="T4" fmla="*/ 116 w 116"/>
                <a:gd name="T5" fmla="*/ 772 h 828"/>
                <a:gd name="T6" fmla="*/ 0 w 116"/>
                <a:gd name="T7" fmla="*/ 828 h 828"/>
                <a:gd name="T8" fmla="*/ 8 w 116"/>
                <a:gd name="T9" fmla="*/ 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828">
                  <a:moveTo>
                    <a:pt x="8" y="0"/>
                  </a:moveTo>
                  <a:lnTo>
                    <a:pt x="106" y="53"/>
                  </a:lnTo>
                  <a:lnTo>
                    <a:pt x="116" y="772"/>
                  </a:lnTo>
                  <a:lnTo>
                    <a:pt x="0" y="82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CE6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6">
              <a:extLst>
                <a:ext uri="{FF2B5EF4-FFF2-40B4-BE49-F238E27FC236}">
                  <a16:creationId xmlns="" xmlns:a16="http://schemas.microsoft.com/office/drawing/2014/main" id="{1FB042BB-0291-4794-AD54-F95C92849E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0" y="2152"/>
              <a:ext cx="132" cy="20"/>
            </a:xfrm>
            <a:custGeom>
              <a:avLst/>
              <a:gdLst>
                <a:gd name="T0" fmla="*/ 132 w 132"/>
                <a:gd name="T1" fmla="*/ 18 h 20"/>
                <a:gd name="T2" fmla="*/ 132 w 132"/>
                <a:gd name="T3" fmla="*/ 0 h 20"/>
                <a:gd name="T4" fmla="*/ 0 w 132"/>
                <a:gd name="T5" fmla="*/ 1 h 20"/>
                <a:gd name="T6" fmla="*/ 0 w 132"/>
                <a:gd name="T7" fmla="*/ 20 h 20"/>
                <a:gd name="T8" fmla="*/ 132 w 132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0">
                  <a:moveTo>
                    <a:pt x="132" y="18"/>
                  </a:moveTo>
                  <a:lnTo>
                    <a:pt x="132" y="0"/>
                  </a:lnTo>
                  <a:lnTo>
                    <a:pt x="0" y="1"/>
                  </a:lnTo>
                  <a:lnTo>
                    <a:pt x="0" y="20"/>
                  </a:lnTo>
                  <a:lnTo>
                    <a:pt x="13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7">
              <a:extLst>
                <a:ext uri="{FF2B5EF4-FFF2-40B4-BE49-F238E27FC236}">
                  <a16:creationId xmlns="" xmlns:a16="http://schemas.microsoft.com/office/drawing/2014/main" id="{93704849-3C29-4225-ADAF-7BADA2843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9" y="2191"/>
              <a:ext cx="132" cy="20"/>
            </a:xfrm>
            <a:custGeom>
              <a:avLst/>
              <a:gdLst>
                <a:gd name="T0" fmla="*/ 0 w 132"/>
                <a:gd name="T1" fmla="*/ 20 h 20"/>
                <a:gd name="T2" fmla="*/ 132 w 132"/>
                <a:gd name="T3" fmla="*/ 18 h 20"/>
                <a:gd name="T4" fmla="*/ 132 w 132"/>
                <a:gd name="T5" fmla="*/ 0 h 20"/>
                <a:gd name="T6" fmla="*/ 1 w 132"/>
                <a:gd name="T7" fmla="*/ 1 h 20"/>
                <a:gd name="T8" fmla="*/ 0 w 13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0">
                  <a:moveTo>
                    <a:pt x="0" y="20"/>
                  </a:moveTo>
                  <a:lnTo>
                    <a:pt x="132" y="18"/>
                  </a:lnTo>
                  <a:lnTo>
                    <a:pt x="132" y="0"/>
                  </a:lnTo>
                  <a:lnTo>
                    <a:pt x="1" y="1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8">
              <a:extLst>
                <a:ext uri="{FF2B5EF4-FFF2-40B4-BE49-F238E27FC236}">
                  <a16:creationId xmlns="" xmlns:a16="http://schemas.microsoft.com/office/drawing/2014/main" id="{DDCDA72B-4D71-4568-A9B3-9628C2CF8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9" y="2102"/>
              <a:ext cx="203" cy="857"/>
            </a:xfrm>
            <a:custGeom>
              <a:avLst/>
              <a:gdLst>
                <a:gd name="T0" fmla="*/ 31 w 203"/>
                <a:gd name="T1" fmla="*/ 0 h 857"/>
                <a:gd name="T2" fmla="*/ 0 w 203"/>
                <a:gd name="T3" fmla="*/ 857 h 857"/>
                <a:gd name="T4" fmla="*/ 179 w 203"/>
                <a:gd name="T5" fmla="*/ 857 h 857"/>
                <a:gd name="T6" fmla="*/ 203 w 203"/>
                <a:gd name="T7" fmla="*/ 0 h 857"/>
                <a:gd name="T8" fmla="*/ 31 w 203"/>
                <a:gd name="T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857">
                  <a:moveTo>
                    <a:pt x="31" y="0"/>
                  </a:moveTo>
                  <a:lnTo>
                    <a:pt x="0" y="857"/>
                  </a:lnTo>
                  <a:lnTo>
                    <a:pt x="179" y="857"/>
                  </a:lnTo>
                  <a:lnTo>
                    <a:pt x="203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198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9">
              <a:extLst>
                <a:ext uri="{FF2B5EF4-FFF2-40B4-BE49-F238E27FC236}">
                  <a16:creationId xmlns="" xmlns:a16="http://schemas.microsoft.com/office/drawing/2014/main" id="{7BE3DC26-2AAC-45BA-806E-9E70F721C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8" y="2102"/>
              <a:ext cx="96" cy="857"/>
            </a:xfrm>
            <a:custGeom>
              <a:avLst/>
              <a:gdLst>
                <a:gd name="T0" fmla="*/ 24 w 96"/>
                <a:gd name="T1" fmla="*/ 0 h 857"/>
                <a:gd name="T2" fmla="*/ 96 w 96"/>
                <a:gd name="T3" fmla="*/ 71 h 857"/>
                <a:gd name="T4" fmla="*/ 96 w 96"/>
                <a:gd name="T5" fmla="*/ 786 h 857"/>
                <a:gd name="T6" fmla="*/ 0 w 96"/>
                <a:gd name="T7" fmla="*/ 857 h 857"/>
                <a:gd name="T8" fmla="*/ 24 w 96"/>
                <a:gd name="T9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857">
                  <a:moveTo>
                    <a:pt x="24" y="0"/>
                  </a:moveTo>
                  <a:lnTo>
                    <a:pt x="96" y="71"/>
                  </a:lnTo>
                  <a:lnTo>
                    <a:pt x="96" y="786"/>
                  </a:lnTo>
                  <a:lnTo>
                    <a:pt x="0" y="8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F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">
              <a:extLst>
                <a:ext uri="{FF2B5EF4-FFF2-40B4-BE49-F238E27FC236}">
                  <a16:creationId xmlns="" xmlns:a16="http://schemas.microsoft.com/office/drawing/2014/main" id="{C99D6622-54C5-4866-A9B5-CE167C945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8" y="2130"/>
              <a:ext cx="173" cy="25"/>
            </a:xfrm>
            <a:custGeom>
              <a:avLst/>
              <a:gdLst>
                <a:gd name="T0" fmla="*/ 173 w 173"/>
                <a:gd name="T1" fmla="*/ 25 h 25"/>
                <a:gd name="T2" fmla="*/ 173 w 173"/>
                <a:gd name="T3" fmla="*/ 0 h 25"/>
                <a:gd name="T4" fmla="*/ 1 w 173"/>
                <a:gd name="T5" fmla="*/ 0 h 25"/>
                <a:gd name="T6" fmla="*/ 0 w 173"/>
                <a:gd name="T7" fmla="*/ 25 h 25"/>
                <a:gd name="T8" fmla="*/ 173 w 173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5">
                  <a:moveTo>
                    <a:pt x="173" y="25"/>
                  </a:moveTo>
                  <a:lnTo>
                    <a:pt x="173" y="0"/>
                  </a:lnTo>
                  <a:lnTo>
                    <a:pt x="1" y="0"/>
                  </a:lnTo>
                  <a:lnTo>
                    <a:pt x="0" y="25"/>
                  </a:lnTo>
                  <a:lnTo>
                    <a:pt x="173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1">
              <a:extLst>
                <a:ext uri="{FF2B5EF4-FFF2-40B4-BE49-F238E27FC236}">
                  <a16:creationId xmlns="" xmlns:a16="http://schemas.microsoft.com/office/drawing/2014/main" id="{27591D6C-A3F5-4C93-9F8E-1D2E17ED5D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" y="2182"/>
              <a:ext cx="174" cy="24"/>
            </a:xfrm>
            <a:custGeom>
              <a:avLst/>
              <a:gdLst>
                <a:gd name="T0" fmla="*/ 0 w 174"/>
                <a:gd name="T1" fmla="*/ 24 h 24"/>
                <a:gd name="T2" fmla="*/ 173 w 174"/>
                <a:gd name="T3" fmla="*/ 24 h 24"/>
                <a:gd name="T4" fmla="*/ 174 w 174"/>
                <a:gd name="T5" fmla="*/ 0 h 24"/>
                <a:gd name="T6" fmla="*/ 1 w 174"/>
                <a:gd name="T7" fmla="*/ 0 h 24"/>
                <a:gd name="T8" fmla="*/ 0 w 174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24">
                  <a:moveTo>
                    <a:pt x="0" y="24"/>
                  </a:moveTo>
                  <a:lnTo>
                    <a:pt x="173" y="24"/>
                  </a:lnTo>
                  <a:lnTo>
                    <a:pt x="174" y="0"/>
                  </a:lnTo>
                  <a:lnTo>
                    <a:pt x="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2">
              <a:extLst>
                <a:ext uri="{FF2B5EF4-FFF2-40B4-BE49-F238E27FC236}">
                  <a16:creationId xmlns="" xmlns:a16="http://schemas.microsoft.com/office/drawing/2014/main" id="{1B9EF8DA-9C61-443D-BEDA-407C2BCF4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5" y="1999"/>
              <a:ext cx="163" cy="960"/>
            </a:xfrm>
            <a:custGeom>
              <a:avLst/>
              <a:gdLst>
                <a:gd name="T0" fmla="*/ 24 w 163"/>
                <a:gd name="T1" fmla="*/ 0 h 960"/>
                <a:gd name="T2" fmla="*/ 0 w 163"/>
                <a:gd name="T3" fmla="*/ 960 h 960"/>
                <a:gd name="T4" fmla="*/ 144 w 163"/>
                <a:gd name="T5" fmla="*/ 960 h 960"/>
                <a:gd name="T6" fmla="*/ 163 w 163"/>
                <a:gd name="T7" fmla="*/ 0 h 960"/>
                <a:gd name="T8" fmla="*/ 24 w 163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960">
                  <a:moveTo>
                    <a:pt x="24" y="0"/>
                  </a:moveTo>
                  <a:lnTo>
                    <a:pt x="0" y="960"/>
                  </a:lnTo>
                  <a:lnTo>
                    <a:pt x="144" y="960"/>
                  </a:lnTo>
                  <a:lnTo>
                    <a:pt x="163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3">
              <a:extLst>
                <a:ext uri="{FF2B5EF4-FFF2-40B4-BE49-F238E27FC236}">
                  <a16:creationId xmlns="" xmlns:a16="http://schemas.microsoft.com/office/drawing/2014/main" id="{7756D5E6-DBD0-4059-9F3A-871E5AB41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9" y="1999"/>
              <a:ext cx="121" cy="960"/>
            </a:xfrm>
            <a:custGeom>
              <a:avLst/>
              <a:gdLst>
                <a:gd name="T0" fmla="*/ 19 w 121"/>
                <a:gd name="T1" fmla="*/ 0 h 960"/>
                <a:gd name="T2" fmla="*/ 121 w 121"/>
                <a:gd name="T3" fmla="*/ 58 h 960"/>
                <a:gd name="T4" fmla="*/ 121 w 121"/>
                <a:gd name="T5" fmla="*/ 903 h 960"/>
                <a:gd name="T6" fmla="*/ 0 w 121"/>
                <a:gd name="T7" fmla="*/ 960 h 960"/>
                <a:gd name="T8" fmla="*/ 19 w 121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960">
                  <a:moveTo>
                    <a:pt x="19" y="0"/>
                  </a:moveTo>
                  <a:lnTo>
                    <a:pt x="121" y="58"/>
                  </a:lnTo>
                  <a:lnTo>
                    <a:pt x="121" y="903"/>
                  </a:lnTo>
                  <a:lnTo>
                    <a:pt x="0" y="96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CC2B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4">
              <a:extLst>
                <a:ext uri="{FF2B5EF4-FFF2-40B4-BE49-F238E27FC236}">
                  <a16:creationId xmlns="" xmlns:a16="http://schemas.microsoft.com/office/drawing/2014/main" id="{1388E0BD-441B-4346-80B2-6934728DAB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" y="2023"/>
              <a:ext cx="140" cy="19"/>
            </a:xfrm>
            <a:custGeom>
              <a:avLst/>
              <a:gdLst>
                <a:gd name="T0" fmla="*/ 139 w 140"/>
                <a:gd name="T1" fmla="*/ 19 h 19"/>
                <a:gd name="T2" fmla="*/ 140 w 140"/>
                <a:gd name="T3" fmla="*/ 0 h 19"/>
                <a:gd name="T4" fmla="*/ 0 w 140"/>
                <a:gd name="T5" fmla="*/ 0 h 19"/>
                <a:gd name="T6" fmla="*/ 0 w 140"/>
                <a:gd name="T7" fmla="*/ 19 h 19"/>
                <a:gd name="T8" fmla="*/ 139 w 14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9">
                  <a:moveTo>
                    <a:pt x="139" y="19"/>
                  </a:moveTo>
                  <a:lnTo>
                    <a:pt x="140" y="0"/>
                  </a:lnTo>
                  <a:lnTo>
                    <a:pt x="0" y="0"/>
                  </a:lnTo>
                  <a:lnTo>
                    <a:pt x="0" y="19"/>
                  </a:lnTo>
                  <a:lnTo>
                    <a:pt x="13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5">
              <a:extLst>
                <a:ext uri="{FF2B5EF4-FFF2-40B4-BE49-F238E27FC236}">
                  <a16:creationId xmlns="" xmlns:a16="http://schemas.microsoft.com/office/drawing/2014/main" id="{BD54F317-0A4D-4BBE-BE66-72279E479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6" y="2064"/>
              <a:ext cx="141" cy="19"/>
            </a:xfrm>
            <a:custGeom>
              <a:avLst/>
              <a:gdLst>
                <a:gd name="T0" fmla="*/ 0 w 141"/>
                <a:gd name="T1" fmla="*/ 19 h 19"/>
                <a:gd name="T2" fmla="*/ 140 w 141"/>
                <a:gd name="T3" fmla="*/ 19 h 19"/>
                <a:gd name="T4" fmla="*/ 141 w 141"/>
                <a:gd name="T5" fmla="*/ 0 h 19"/>
                <a:gd name="T6" fmla="*/ 1 w 141"/>
                <a:gd name="T7" fmla="*/ 0 h 19"/>
                <a:gd name="T8" fmla="*/ 0 w 14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9">
                  <a:moveTo>
                    <a:pt x="0" y="19"/>
                  </a:moveTo>
                  <a:lnTo>
                    <a:pt x="140" y="19"/>
                  </a:lnTo>
                  <a:lnTo>
                    <a:pt x="141" y="0"/>
                  </a:lnTo>
                  <a:lnTo>
                    <a:pt x="1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6">
              <a:extLst>
                <a:ext uri="{FF2B5EF4-FFF2-40B4-BE49-F238E27FC236}">
                  <a16:creationId xmlns="" xmlns:a16="http://schemas.microsoft.com/office/drawing/2014/main" id="{16C766B1-6441-4FDA-9308-B2DF538B0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" y="2199"/>
              <a:ext cx="111" cy="760"/>
            </a:xfrm>
            <a:custGeom>
              <a:avLst/>
              <a:gdLst>
                <a:gd name="T0" fmla="*/ 0 w 111"/>
                <a:gd name="T1" fmla="*/ 7 h 760"/>
                <a:gd name="T2" fmla="*/ 23 w 111"/>
                <a:gd name="T3" fmla="*/ 760 h 760"/>
                <a:gd name="T4" fmla="*/ 111 w 111"/>
                <a:gd name="T5" fmla="*/ 754 h 760"/>
                <a:gd name="T6" fmla="*/ 85 w 111"/>
                <a:gd name="T7" fmla="*/ 0 h 760"/>
                <a:gd name="T8" fmla="*/ 0 w 111"/>
                <a:gd name="T9" fmla="*/ 7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760">
                  <a:moveTo>
                    <a:pt x="0" y="7"/>
                  </a:moveTo>
                  <a:lnTo>
                    <a:pt x="23" y="760"/>
                  </a:lnTo>
                  <a:lnTo>
                    <a:pt x="111" y="754"/>
                  </a:lnTo>
                  <a:lnTo>
                    <a:pt x="85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C8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7">
              <a:extLst>
                <a:ext uri="{FF2B5EF4-FFF2-40B4-BE49-F238E27FC236}">
                  <a16:creationId xmlns="" xmlns:a16="http://schemas.microsoft.com/office/drawing/2014/main" id="{1F901ACD-A316-446F-81DF-E3B7AB522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3" y="2199"/>
              <a:ext cx="99" cy="754"/>
            </a:xfrm>
            <a:custGeom>
              <a:avLst/>
              <a:gdLst>
                <a:gd name="T0" fmla="*/ 0 w 99"/>
                <a:gd name="T1" fmla="*/ 0 h 754"/>
                <a:gd name="T2" fmla="*/ 64 w 99"/>
                <a:gd name="T3" fmla="*/ 30 h 754"/>
                <a:gd name="T4" fmla="*/ 99 w 99"/>
                <a:gd name="T5" fmla="*/ 713 h 754"/>
                <a:gd name="T6" fmla="*/ 26 w 99"/>
                <a:gd name="T7" fmla="*/ 754 h 754"/>
                <a:gd name="T8" fmla="*/ 0 w 99"/>
                <a:gd name="T9" fmla="*/ 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754">
                  <a:moveTo>
                    <a:pt x="0" y="0"/>
                  </a:moveTo>
                  <a:lnTo>
                    <a:pt x="64" y="30"/>
                  </a:lnTo>
                  <a:lnTo>
                    <a:pt x="99" y="713"/>
                  </a:lnTo>
                  <a:lnTo>
                    <a:pt x="26" y="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6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8">
              <a:extLst>
                <a:ext uri="{FF2B5EF4-FFF2-40B4-BE49-F238E27FC236}">
                  <a16:creationId xmlns="" xmlns:a16="http://schemas.microsoft.com/office/drawing/2014/main" id="{A1983CD3-464F-4006-BE02-2EF460E68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" y="2213"/>
              <a:ext cx="86" cy="19"/>
            </a:xfrm>
            <a:custGeom>
              <a:avLst/>
              <a:gdLst>
                <a:gd name="T0" fmla="*/ 86 w 86"/>
                <a:gd name="T1" fmla="*/ 12 h 19"/>
                <a:gd name="T2" fmla="*/ 85 w 86"/>
                <a:gd name="T3" fmla="*/ 0 h 19"/>
                <a:gd name="T4" fmla="*/ 0 w 86"/>
                <a:gd name="T5" fmla="*/ 7 h 19"/>
                <a:gd name="T6" fmla="*/ 1 w 86"/>
                <a:gd name="T7" fmla="*/ 19 h 19"/>
                <a:gd name="T8" fmla="*/ 86 w 86"/>
                <a:gd name="T9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9">
                  <a:moveTo>
                    <a:pt x="86" y="12"/>
                  </a:moveTo>
                  <a:lnTo>
                    <a:pt x="85" y="0"/>
                  </a:lnTo>
                  <a:lnTo>
                    <a:pt x="0" y="7"/>
                  </a:lnTo>
                  <a:lnTo>
                    <a:pt x="1" y="19"/>
                  </a:lnTo>
                  <a:lnTo>
                    <a:pt x="86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9">
              <a:extLst>
                <a:ext uri="{FF2B5EF4-FFF2-40B4-BE49-F238E27FC236}">
                  <a16:creationId xmlns="" xmlns:a16="http://schemas.microsoft.com/office/drawing/2014/main" id="{3DAD29C9-1621-4B5A-8AE3-4CEBC5DB50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9" y="2238"/>
              <a:ext cx="86" cy="18"/>
            </a:xfrm>
            <a:custGeom>
              <a:avLst/>
              <a:gdLst>
                <a:gd name="T0" fmla="*/ 0 w 86"/>
                <a:gd name="T1" fmla="*/ 18 h 18"/>
                <a:gd name="T2" fmla="*/ 86 w 86"/>
                <a:gd name="T3" fmla="*/ 13 h 18"/>
                <a:gd name="T4" fmla="*/ 85 w 86"/>
                <a:gd name="T5" fmla="*/ 0 h 18"/>
                <a:gd name="T6" fmla="*/ 0 w 86"/>
                <a:gd name="T7" fmla="*/ 6 h 18"/>
                <a:gd name="T8" fmla="*/ 0 w 8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8">
                  <a:moveTo>
                    <a:pt x="0" y="18"/>
                  </a:moveTo>
                  <a:lnTo>
                    <a:pt x="86" y="13"/>
                  </a:lnTo>
                  <a:lnTo>
                    <a:pt x="85" y="0"/>
                  </a:lnTo>
                  <a:lnTo>
                    <a:pt x="0" y="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0">
              <a:extLst>
                <a:ext uri="{FF2B5EF4-FFF2-40B4-BE49-F238E27FC236}">
                  <a16:creationId xmlns="" xmlns:a16="http://schemas.microsoft.com/office/drawing/2014/main" id="{B18C488B-95AF-4E87-ADA3-3AEF37DECB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2" y="1999"/>
              <a:ext cx="75" cy="960"/>
            </a:xfrm>
            <a:custGeom>
              <a:avLst/>
              <a:gdLst>
                <a:gd name="T0" fmla="*/ 21 w 75"/>
                <a:gd name="T1" fmla="*/ 0 h 960"/>
                <a:gd name="T2" fmla="*/ 0 w 75"/>
                <a:gd name="T3" fmla="*/ 960 h 960"/>
                <a:gd name="T4" fmla="*/ 75 w 75"/>
                <a:gd name="T5" fmla="*/ 868 h 960"/>
                <a:gd name="T6" fmla="*/ 75 w 75"/>
                <a:gd name="T7" fmla="*/ 43 h 960"/>
                <a:gd name="T8" fmla="*/ 21 w 75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60">
                  <a:moveTo>
                    <a:pt x="21" y="0"/>
                  </a:moveTo>
                  <a:lnTo>
                    <a:pt x="0" y="960"/>
                  </a:lnTo>
                  <a:lnTo>
                    <a:pt x="75" y="868"/>
                  </a:lnTo>
                  <a:lnTo>
                    <a:pt x="75" y="4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251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1">
              <a:extLst>
                <a:ext uri="{FF2B5EF4-FFF2-40B4-BE49-F238E27FC236}">
                  <a16:creationId xmlns="" xmlns:a16="http://schemas.microsoft.com/office/drawing/2014/main" id="{C1BF88D4-C4F9-42A9-91E5-7ED7A5E2C0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5" y="1999"/>
              <a:ext cx="138" cy="960"/>
            </a:xfrm>
            <a:custGeom>
              <a:avLst/>
              <a:gdLst>
                <a:gd name="T0" fmla="*/ 15 w 138"/>
                <a:gd name="T1" fmla="*/ 0 h 960"/>
                <a:gd name="T2" fmla="*/ 0 w 138"/>
                <a:gd name="T3" fmla="*/ 960 h 960"/>
                <a:gd name="T4" fmla="*/ 117 w 138"/>
                <a:gd name="T5" fmla="*/ 960 h 960"/>
                <a:gd name="T6" fmla="*/ 138 w 138"/>
                <a:gd name="T7" fmla="*/ 0 h 960"/>
                <a:gd name="T8" fmla="*/ 15 w 138"/>
                <a:gd name="T9" fmla="*/ 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960">
                  <a:moveTo>
                    <a:pt x="15" y="0"/>
                  </a:moveTo>
                  <a:lnTo>
                    <a:pt x="0" y="960"/>
                  </a:lnTo>
                  <a:lnTo>
                    <a:pt x="117" y="960"/>
                  </a:lnTo>
                  <a:lnTo>
                    <a:pt x="138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F5D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2">
              <a:extLst>
                <a:ext uri="{FF2B5EF4-FFF2-40B4-BE49-F238E27FC236}">
                  <a16:creationId xmlns="" xmlns:a16="http://schemas.microsoft.com/office/drawing/2014/main" id="{35B4FAF4-2F38-436F-B2A4-6BDA422F9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" y="2087"/>
              <a:ext cx="83" cy="872"/>
            </a:xfrm>
            <a:custGeom>
              <a:avLst/>
              <a:gdLst>
                <a:gd name="T0" fmla="*/ 20 w 83"/>
                <a:gd name="T1" fmla="*/ 0 h 872"/>
                <a:gd name="T2" fmla="*/ 0 w 83"/>
                <a:gd name="T3" fmla="*/ 872 h 872"/>
                <a:gd name="T4" fmla="*/ 67 w 83"/>
                <a:gd name="T5" fmla="*/ 780 h 872"/>
                <a:gd name="T6" fmla="*/ 83 w 83"/>
                <a:gd name="T7" fmla="*/ 67 h 872"/>
                <a:gd name="T8" fmla="*/ 20 w 83"/>
                <a:gd name="T9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72">
                  <a:moveTo>
                    <a:pt x="20" y="0"/>
                  </a:moveTo>
                  <a:lnTo>
                    <a:pt x="0" y="872"/>
                  </a:lnTo>
                  <a:lnTo>
                    <a:pt x="67" y="780"/>
                  </a:lnTo>
                  <a:lnTo>
                    <a:pt x="83" y="6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651E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3">
              <a:extLst>
                <a:ext uri="{FF2B5EF4-FFF2-40B4-BE49-F238E27FC236}">
                  <a16:creationId xmlns="" xmlns:a16="http://schemas.microsoft.com/office/drawing/2014/main" id="{92C9A7F1-2AF0-4EB5-AB11-9658D687C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7" y="2087"/>
              <a:ext cx="126" cy="872"/>
            </a:xfrm>
            <a:custGeom>
              <a:avLst/>
              <a:gdLst>
                <a:gd name="T0" fmla="*/ 14 w 126"/>
                <a:gd name="T1" fmla="*/ 0 h 872"/>
                <a:gd name="T2" fmla="*/ 0 w 126"/>
                <a:gd name="T3" fmla="*/ 872 h 872"/>
                <a:gd name="T4" fmla="*/ 106 w 126"/>
                <a:gd name="T5" fmla="*/ 872 h 872"/>
                <a:gd name="T6" fmla="*/ 126 w 126"/>
                <a:gd name="T7" fmla="*/ 0 h 872"/>
                <a:gd name="T8" fmla="*/ 14 w 126"/>
                <a:gd name="T9" fmla="*/ 0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72">
                  <a:moveTo>
                    <a:pt x="14" y="0"/>
                  </a:moveTo>
                  <a:lnTo>
                    <a:pt x="0" y="872"/>
                  </a:lnTo>
                  <a:lnTo>
                    <a:pt x="106" y="872"/>
                  </a:lnTo>
                  <a:lnTo>
                    <a:pt x="126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4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4">
              <a:extLst>
                <a:ext uri="{FF2B5EF4-FFF2-40B4-BE49-F238E27FC236}">
                  <a16:creationId xmlns="" xmlns:a16="http://schemas.microsoft.com/office/drawing/2014/main" id="{E0DF486A-9941-42B8-AC1A-8633C481CA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4" y="2267"/>
              <a:ext cx="175" cy="692"/>
            </a:xfrm>
            <a:custGeom>
              <a:avLst/>
              <a:gdLst>
                <a:gd name="T0" fmla="*/ 37 w 175"/>
                <a:gd name="T1" fmla="*/ 0 h 692"/>
                <a:gd name="T2" fmla="*/ 0 w 175"/>
                <a:gd name="T3" fmla="*/ 690 h 692"/>
                <a:gd name="T4" fmla="*/ 144 w 175"/>
                <a:gd name="T5" fmla="*/ 692 h 692"/>
                <a:gd name="T6" fmla="*/ 175 w 175"/>
                <a:gd name="T7" fmla="*/ 2 h 692"/>
                <a:gd name="T8" fmla="*/ 37 w 175"/>
                <a:gd name="T9" fmla="*/ 0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692">
                  <a:moveTo>
                    <a:pt x="37" y="0"/>
                  </a:moveTo>
                  <a:lnTo>
                    <a:pt x="0" y="690"/>
                  </a:lnTo>
                  <a:lnTo>
                    <a:pt x="144" y="692"/>
                  </a:lnTo>
                  <a:lnTo>
                    <a:pt x="175" y="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E1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">
              <a:extLst>
                <a:ext uri="{FF2B5EF4-FFF2-40B4-BE49-F238E27FC236}">
                  <a16:creationId xmlns="" xmlns:a16="http://schemas.microsoft.com/office/drawing/2014/main" id="{AF624182-9ADE-4322-9606-6FA6C0D462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8" y="2269"/>
              <a:ext cx="68" cy="690"/>
            </a:xfrm>
            <a:custGeom>
              <a:avLst/>
              <a:gdLst>
                <a:gd name="T0" fmla="*/ 31 w 68"/>
                <a:gd name="T1" fmla="*/ 0 h 690"/>
                <a:gd name="T2" fmla="*/ 68 w 68"/>
                <a:gd name="T3" fmla="*/ 0 h 690"/>
                <a:gd name="T4" fmla="*/ 35 w 68"/>
                <a:gd name="T5" fmla="*/ 644 h 690"/>
                <a:gd name="T6" fmla="*/ 0 w 68"/>
                <a:gd name="T7" fmla="*/ 690 h 690"/>
                <a:gd name="T8" fmla="*/ 31 w 68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90">
                  <a:moveTo>
                    <a:pt x="31" y="0"/>
                  </a:moveTo>
                  <a:lnTo>
                    <a:pt x="68" y="0"/>
                  </a:lnTo>
                  <a:lnTo>
                    <a:pt x="35" y="644"/>
                  </a:lnTo>
                  <a:lnTo>
                    <a:pt x="0" y="69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EBB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6">
              <a:extLst>
                <a:ext uri="{FF2B5EF4-FFF2-40B4-BE49-F238E27FC236}">
                  <a16:creationId xmlns="" xmlns:a16="http://schemas.microsoft.com/office/drawing/2014/main" id="{5DF272BE-9BB0-4197-8988-745369BFCD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9" y="2291"/>
              <a:ext cx="139" cy="21"/>
            </a:xfrm>
            <a:custGeom>
              <a:avLst/>
              <a:gdLst>
                <a:gd name="T0" fmla="*/ 138 w 139"/>
                <a:gd name="T1" fmla="*/ 21 h 21"/>
                <a:gd name="T2" fmla="*/ 139 w 139"/>
                <a:gd name="T3" fmla="*/ 2 h 21"/>
                <a:gd name="T4" fmla="*/ 1 w 139"/>
                <a:gd name="T5" fmla="*/ 0 h 21"/>
                <a:gd name="T6" fmla="*/ 0 w 139"/>
                <a:gd name="T7" fmla="*/ 19 h 21"/>
                <a:gd name="T8" fmla="*/ 138 w 139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21">
                  <a:moveTo>
                    <a:pt x="138" y="21"/>
                  </a:moveTo>
                  <a:lnTo>
                    <a:pt x="139" y="2"/>
                  </a:lnTo>
                  <a:lnTo>
                    <a:pt x="1" y="0"/>
                  </a:lnTo>
                  <a:lnTo>
                    <a:pt x="0" y="19"/>
                  </a:lnTo>
                  <a:lnTo>
                    <a:pt x="138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7">
              <a:extLst>
                <a:ext uri="{FF2B5EF4-FFF2-40B4-BE49-F238E27FC236}">
                  <a16:creationId xmlns="" xmlns:a16="http://schemas.microsoft.com/office/drawing/2014/main" id="{D2C36E2C-F5C7-4411-83B4-DF9D92CE4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6" y="2332"/>
              <a:ext cx="140" cy="21"/>
            </a:xfrm>
            <a:custGeom>
              <a:avLst/>
              <a:gdLst>
                <a:gd name="T0" fmla="*/ 0 w 140"/>
                <a:gd name="T1" fmla="*/ 19 h 21"/>
                <a:gd name="T2" fmla="*/ 139 w 140"/>
                <a:gd name="T3" fmla="*/ 21 h 21"/>
                <a:gd name="T4" fmla="*/ 140 w 140"/>
                <a:gd name="T5" fmla="*/ 2 h 21"/>
                <a:gd name="T6" fmla="*/ 1 w 140"/>
                <a:gd name="T7" fmla="*/ 0 h 21"/>
                <a:gd name="T8" fmla="*/ 0 w 140"/>
                <a:gd name="T9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1">
                  <a:moveTo>
                    <a:pt x="0" y="19"/>
                  </a:moveTo>
                  <a:lnTo>
                    <a:pt x="139" y="21"/>
                  </a:lnTo>
                  <a:lnTo>
                    <a:pt x="140" y="2"/>
                  </a:lnTo>
                  <a:lnTo>
                    <a:pt x="1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8">
              <a:extLst>
                <a:ext uri="{FF2B5EF4-FFF2-40B4-BE49-F238E27FC236}">
                  <a16:creationId xmlns="" xmlns:a16="http://schemas.microsoft.com/office/drawing/2014/main" id="{94C6EBA1-380A-4815-984E-BB3228403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4" y="2262"/>
              <a:ext cx="108" cy="697"/>
            </a:xfrm>
            <a:custGeom>
              <a:avLst/>
              <a:gdLst>
                <a:gd name="T0" fmla="*/ 98 w 108"/>
                <a:gd name="T1" fmla="*/ 2 h 697"/>
                <a:gd name="T2" fmla="*/ 108 w 108"/>
                <a:gd name="T3" fmla="*/ 697 h 697"/>
                <a:gd name="T4" fmla="*/ 6 w 108"/>
                <a:gd name="T5" fmla="*/ 695 h 697"/>
                <a:gd name="T6" fmla="*/ 0 w 108"/>
                <a:gd name="T7" fmla="*/ 0 h 697"/>
                <a:gd name="T8" fmla="*/ 98 w 108"/>
                <a:gd name="T9" fmla="*/ 2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97">
                  <a:moveTo>
                    <a:pt x="98" y="2"/>
                  </a:moveTo>
                  <a:lnTo>
                    <a:pt x="108" y="697"/>
                  </a:lnTo>
                  <a:lnTo>
                    <a:pt x="6" y="695"/>
                  </a:lnTo>
                  <a:lnTo>
                    <a:pt x="0" y="0"/>
                  </a:lnTo>
                  <a:lnTo>
                    <a:pt x="98" y="2"/>
                  </a:lnTo>
                  <a:close/>
                </a:path>
              </a:pathLst>
            </a:custGeom>
            <a:solidFill>
              <a:srgbClr val="FC8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9">
              <a:extLst>
                <a:ext uri="{FF2B5EF4-FFF2-40B4-BE49-F238E27FC236}">
                  <a16:creationId xmlns="" xmlns:a16="http://schemas.microsoft.com/office/drawing/2014/main" id="{9E52A961-CBF1-4719-9935-D91A604A3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4" y="2262"/>
              <a:ext cx="86" cy="695"/>
            </a:xfrm>
            <a:custGeom>
              <a:avLst/>
              <a:gdLst>
                <a:gd name="T0" fmla="*/ 80 w 86"/>
                <a:gd name="T1" fmla="*/ 0 h 695"/>
                <a:gd name="T2" fmla="*/ 7 w 86"/>
                <a:gd name="T3" fmla="*/ 45 h 695"/>
                <a:gd name="T4" fmla="*/ 0 w 86"/>
                <a:gd name="T5" fmla="*/ 649 h 695"/>
                <a:gd name="T6" fmla="*/ 86 w 86"/>
                <a:gd name="T7" fmla="*/ 695 h 695"/>
                <a:gd name="T8" fmla="*/ 80 w 86"/>
                <a:gd name="T9" fmla="*/ 0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695">
                  <a:moveTo>
                    <a:pt x="80" y="0"/>
                  </a:moveTo>
                  <a:lnTo>
                    <a:pt x="7" y="45"/>
                  </a:lnTo>
                  <a:lnTo>
                    <a:pt x="0" y="649"/>
                  </a:lnTo>
                  <a:lnTo>
                    <a:pt x="86" y="695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E6B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0">
              <a:extLst>
                <a:ext uri="{FF2B5EF4-FFF2-40B4-BE49-F238E27FC236}">
                  <a16:creationId xmlns="" xmlns:a16="http://schemas.microsoft.com/office/drawing/2014/main" id="{412AB407-F1A5-45E1-A549-D9052059B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4" y="2280"/>
              <a:ext cx="99" cy="18"/>
            </a:xfrm>
            <a:custGeom>
              <a:avLst/>
              <a:gdLst>
                <a:gd name="T0" fmla="*/ 1 w 99"/>
                <a:gd name="T1" fmla="*/ 16 h 18"/>
                <a:gd name="T2" fmla="*/ 0 w 99"/>
                <a:gd name="T3" fmla="*/ 0 h 18"/>
                <a:gd name="T4" fmla="*/ 99 w 99"/>
                <a:gd name="T5" fmla="*/ 2 h 18"/>
                <a:gd name="T6" fmla="*/ 99 w 99"/>
                <a:gd name="T7" fmla="*/ 18 h 18"/>
                <a:gd name="T8" fmla="*/ 1 w 99"/>
                <a:gd name="T9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8">
                  <a:moveTo>
                    <a:pt x="1" y="16"/>
                  </a:moveTo>
                  <a:lnTo>
                    <a:pt x="0" y="0"/>
                  </a:lnTo>
                  <a:lnTo>
                    <a:pt x="99" y="2"/>
                  </a:lnTo>
                  <a:lnTo>
                    <a:pt x="99" y="18"/>
                  </a:lnTo>
                  <a:lnTo>
                    <a:pt x="1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1">
              <a:extLst>
                <a:ext uri="{FF2B5EF4-FFF2-40B4-BE49-F238E27FC236}">
                  <a16:creationId xmlns="" xmlns:a16="http://schemas.microsoft.com/office/drawing/2014/main" id="{69A4E716-850B-474D-A0CA-833CF4DBF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5" y="2313"/>
              <a:ext cx="99" cy="18"/>
            </a:xfrm>
            <a:custGeom>
              <a:avLst/>
              <a:gdLst>
                <a:gd name="T0" fmla="*/ 99 w 99"/>
                <a:gd name="T1" fmla="*/ 18 h 18"/>
                <a:gd name="T2" fmla="*/ 0 w 99"/>
                <a:gd name="T3" fmla="*/ 15 h 18"/>
                <a:gd name="T4" fmla="*/ 0 w 99"/>
                <a:gd name="T5" fmla="*/ 0 h 18"/>
                <a:gd name="T6" fmla="*/ 98 w 99"/>
                <a:gd name="T7" fmla="*/ 1 h 18"/>
                <a:gd name="T8" fmla="*/ 99 w 99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8">
                  <a:moveTo>
                    <a:pt x="99" y="18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98" y="1"/>
                  </a:lnTo>
                  <a:lnTo>
                    <a:pt x="99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2">
              <a:extLst>
                <a:ext uri="{FF2B5EF4-FFF2-40B4-BE49-F238E27FC236}">
                  <a16:creationId xmlns="" xmlns:a16="http://schemas.microsoft.com/office/drawing/2014/main" id="{EC60BF4E-B71B-40B5-B0A1-DE7BBD495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0" y="2239"/>
              <a:ext cx="151" cy="720"/>
            </a:xfrm>
            <a:custGeom>
              <a:avLst/>
              <a:gdLst>
                <a:gd name="T0" fmla="*/ 129 w 151"/>
                <a:gd name="T1" fmla="*/ 0 h 720"/>
                <a:gd name="T2" fmla="*/ 151 w 151"/>
                <a:gd name="T3" fmla="*/ 720 h 720"/>
                <a:gd name="T4" fmla="*/ 18 w 151"/>
                <a:gd name="T5" fmla="*/ 720 h 720"/>
                <a:gd name="T6" fmla="*/ 0 w 151"/>
                <a:gd name="T7" fmla="*/ 0 h 720"/>
                <a:gd name="T8" fmla="*/ 129 w 151"/>
                <a:gd name="T9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20">
                  <a:moveTo>
                    <a:pt x="129" y="0"/>
                  </a:moveTo>
                  <a:lnTo>
                    <a:pt x="151" y="720"/>
                  </a:lnTo>
                  <a:lnTo>
                    <a:pt x="18" y="720"/>
                  </a:lnTo>
                  <a:lnTo>
                    <a:pt x="0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198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3">
              <a:extLst>
                <a:ext uri="{FF2B5EF4-FFF2-40B4-BE49-F238E27FC236}">
                  <a16:creationId xmlns="" xmlns:a16="http://schemas.microsoft.com/office/drawing/2014/main" id="{CA418CC5-392C-42B3-9042-5F2E5A1DA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3" y="2239"/>
              <a:ext cx="35" cy="720"/>
            </a:xfrm>
            <a:custGeom>
              <a:avLst/>
              <a:gdLst>
                <a:gd name="T0" fmla="*/ 17 w 35"/>
                <a:gd name="T1" fmla="*/ 0 h 720"/>
                <a:gd name="T2" fmla="*/ 0 w 35"/>
                <a:gd name="T3" fmla="*/ 19 h 720"/>
                <a:gd name="T4" fmla="*/ 0 w 35"/>
                <a:gd name="T5" fmla="*/ 661 h 720"/>
                <a:gd name="T6" fmla="*/ 35 w 35"/>
                <a:gd name="T7" fmla="*/ 720 h 720"/>
                <a:gd name="T8" fmla="*/ 17 w 35"/>
                <a:gd name="T9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720">
                  <a:moveTo>
                    <a:pt x="17" y="0"/>
                  </a:moveTo>
                  <a:lnTo>
                    <a:pt x="0" y="19"/>
                  </a:lnTo>
                  <a:lnTo>
                    <a:pt x="0" y="661"/>
                  </a:lnTo>
                  <a:lnTo>
                    <a:pt x="35" y="7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F63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4">
              <a:extLst>
                <a:ext uri="{FF2B5EF4-FFF2-40B4-BE49-F238E27FC236}">
                  <a16:creationId xmlns="" xmlns:a16="http://schemas.microsoft.com/office/drawing/2014/main" id="{93F0FFB3-C1FF-4243-9EAD-6146D11E6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1" y="2263"/>
              <a:ext cx="129" cy="21"/>
            </a:xfrm>
            <a:custGeom>
              <a:avLst/>
              <a:gdLst>
                <a:gd name="T0" fmla="*/ 0 w 129"/>
                <a:gd name="T1" fmla="*/ 21 h 21"/>
                <a:gd name="T2" fmla="*/ 0 w 129"/>
                <a:gd name="T3" fmla="*/ 0 h 21"/>
                <a:gd name="T4" fmla="*/ 128 w 129"/>
                <a:gd name="T5" fmla="*/ 0 h 21"/>
                <a:gd name="T6" fmla="*/ 129 w 129"/>
                <a:gd name="T7" fmla="*/ 21 h 21"/>
                <a:gd name="T8" fmla="*/ 0 w 129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21">
                  <a:moveTo>
                    <a:pt x="0" y="21"/>
                  </a:moveTo>
                  <a:lnTo>
                    <a:pt x="0" y="0"/>
                  </a:lnTo>
                  <a:lnTo>
                    <a:pt x="128" y="0"/>
                  </a:lnTo>
                  <a:lnTo>
                    <a:pt x="129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55">
              <a:extLst>
                <a:ext uri="{FF2B5EF4-FFF2-40B4-BE49-F238E27FC236}">
                  <a16:creationId xmlns="" xmlns:a16="http://schemas.microsoft.com/office/drawing/2014/main" id="{CD3B68D4-1E67-43F9-81E0-74EBADA1B8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2" y="2306"/>
              <a:ext cx="129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6">
              <a:extLst>
                <a:ext uri="{FF2B5EF4-FFF2-40B4-BE49-F238E27FC236}">
                  <a16:creationId xmlns="" xmlns:a16="http://schemas.microsoft.com/office/drawing/2014/main" id="{EFB73627-F69B-449D-AB99-7E7A18A52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3" y="3075"/>
              <a:ext cx="2733" cy="330"/>
            </a:xfrm>
            <a:custGeom>
              <a:avLst/>
              <a:gdLst>
                <a:gd name="T0" fmla="*/ 2432 w 2733"/>
                <a:gd name="T1" fmla="*/ 0 h 330"/>
                <a:gd name="T2" fmla="*/ 2432 w 2733"/>
                <a:gd name="T3" fmla="*/ 0 h 330"/>
                <a:gd name="T4" fmla="*/ 0 w 2733"/>
                <a:gd name="T5" fmla="*/ 0 h 330"/>
                <a:gd name="T6" fmla="*/ 321 w 2733"/>
                <a:gd name="T7" fmla="*/ 330 h 330"/>
                <a:gd name="T8" fmla="*/ 2733 w 2733"/>
                <a:gd name="T9" fmla="*/ 330 h 330"/>
                <a:gd name="T10" fmla="*/ 2432 w 2733"/>
                <a:gd name="T1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3" h="330">
                  <a:moveTo>
                    <a:pt x="2432" y="0"/>
                  </a:moveTo>
                  <a:lnTo>
                    <a:pt x="2432" y="0"/>
                  </a:lnTo>
                  <a:lnTo>
                    <a:pt x="0" y="0"/>
                  </a:lnTo>
                  <a:lnTo>
                    <a:pt x="321" y="330"/>
                  </a:lnTo>
                  <a:lnTo>
                    <a:pt x="2733" y="330"/>
                  </a:lnTo>
                  <a:lnTo>
                    <a:pt x="2432" y="0"/>
                  </a:lnTo>
                  <a:close/>
                </a:path>
              </a:pathLst>
            </a:custGeom>
            <a:solidFill>
              <a:srgbClr val="229096">
                <a:alpha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7">
              <a:extLst>
                <a:ext uri="{FF2B5EF4-FFF2-40B4-BE49-F238E27FC236}">
                  <a16:creationId xmlns="" xmlns:a16="http://schemas.microsoft.com/office/drawing/2014/main" id="{2A4B8ADD-57CC-4CFB-8072-FBB1291CC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3" y="3075"/>
              <a:ext cx="2733" cy="330"/>
            </a:xfrm>
            <a:custGeom>
              <a:avLst/>
              <a:gdLst>
                <a:gd name="T0" fmla="*/ 2432 w 2733"/>
                <a:gd name="T1" fmla="*/ 0 h 330"/>
                <a:gd name="T2" fmla="*/ 2432 w 2733"/>
                <a:gd name="T3" fmla="*/ 0 h 330"/>
                <a:gd name="T4" fmla="*/ 0 w 2733"/>
                <a:gd name="T5" fmla="*/ 0 h 330"/>
                <a:gd name="T6" fmla="*/ 321 w 2733"/>
                <a:gd name="T7" fmla="*/ 330 h 330"/>
                <a:gd name="T8" fmla="*/ 2733 w 2733"/>
                <a:gd name="T9" fmla="*/ 330 h 330"/>
                <a:gd name="T10" fmla="*/ 2432 w 2733"/>
                <a:gd name="T1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3" h="330">
                  <a:moveTo>
                    <a:pt x="2432" y="0"/>
                  </a:moveTo>
                  <a:lnTo>
                    <a:pt x="2432" y="0"/>
                  </a:lnTo>
                  <a:lnTo>
                    <a:pt x="0" y="0"/>
                  </a:lnTo>
                  <a:lnTo>
                    <a:pt x="321" y="330"/>
                  </a:lnTo>
                  <a:lnTo>
                    <a:pt x="2733" y="330"/>
                  </a:lnTo>
                  <a:lnTo>
                    <a:pt x="24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8">
              <a:extLst>
                <a:ext uri="{FF2B5EF4-FFF2-40B4-BE49-F238E27FC236}">
                  <a16:creationId xmlns="" xmlns:a16="http://schemas.microsoft.com/office/drawing/2014/main" id="{DBAB808C-1674-4052-A1B4-37C8D2006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7" y="1802"/>
              <a:ext cx="322" cy="219"/>
            </a:xfrm>
            <a:custGeom>
              <a:avLst/>
              <a:gdLst>
                <a:gd name="T0" fmla="*/ 179 w 299"/>
                <a:gd name="T1" fmla="*/ 179 h 203"/>
                <a:gd name="T2" fmla="*/ 278 w 299"/>
                <a:gd name="T3" fmla="*/ 14 h 203"/>
                <a:gd name="T4" fmla="*/ 273 w 299"/>
                <a:gd name="T5" fmla="*/ 0 h 203"/>
                <a:gd name="T6" fmla="*/ 267 w 299"/>
                <a:gd name="T7" fmla="*/ 1 h 203"/>
                <a:gd name="T8" fmla="*/ 273 w 299"/>
                <a:gd name="T9" fmla="*/ 16 h 203"/>
                <a:gd name="T10" fmla="*/ 177 w 299"/>
                <a:gd name="T11" fmla="*/ 174 h 203"/>
                <a:gd name="T12" fmla="*/ 9 w 299"/>
                <a:gd name="T13" fmla="*/ 98 h 203"/>
                <a:gd name="T14" fmla="*/ 6 w 299"/>
                <a:gd name="T15" fmla="*/ 82 h 203"/>
                <a:gd name="T16" fmla="*/ 0 w 299"/>
                <a:gd name="T17" fmla="*/ 84 h 203"/>
                <a:gd name="T18" fmla="*/ 4 w 299"/>
                <a:gd name="T19" fmla="*/ 99 h 203"/>
                <a:gd name="T20" fmla="*/ 179 w 299"/>
                <a:gd name="T21" fmla="*/ 17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203">
                  <a:moveTo>
                    <a:pt x="179" y="179"/>
                  </a:moveTo>
                  <a:cubicBezTo>
                    <a:pt x="255" y="156"/>
                    <a:pt x="299" y="82"/>
                    <a:pt x="278" y="14"/>
                  </a:cubicBezTo>
                  <a:cubicBezTo>
                    <a:pt x="277" y="9"/>
                    <a:pt x="275" y="4"/>
                    <a:pt x="273" y="0"/>
                  </a:cubicBezTo>
                  <a:cubicBezTo>
                    <a:pt x="267" y="1"/>
                    <a:pt x="267" y="1"/>
                    <a:pt x="267" y="1"/>
                  </a:cubicBezTo>
                  <a:cubicBezTo>
                    <a:pt x="269" y="6"/>
                    <a:pt x="271" y="11"/>
                    <a:pt x="273" y="16"/>
                  </a:cubicBezTo>
                  <a:cubicBezTo>
                    <a:pt x="293" y="81"/>
                    <a:pt x="250" y="152"/>
                    <a:pt x="177" y="174"/>
                  </a:cubicBezTo>
                  <a:cubicBezTo>
                    <a:pt x="105" y="197"/>
                    <a:pt x="29" y="162"/>
                    <a:pt x="9" y="98"/>
                  </a:cubicBezTo>
                  <a:cubicBezTo>
                    <a:pt x="8" y="92"/>
                    <a:pt x="7" y="87"/>
                    <a:pt x="6" y="8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" y="89"/>
                    <a:pt x="2" y="94"/>
                    <a:pt x="4" y="99"/>
                  </a:cubicBezTo>
                  <a:cubicBezTo>
                    <a:pt x="25" y="167"/>
                    <a:pt x="103" y="203"/>
                    <a:pt x="179" y="179"/>
                  </a:cubicBezTo>
                </a:path>
              </a:pathLst>
            </a:custGeom>
            <a:solidFill>
              <a:srgbClr val="68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9">
              <a:extLst>
                <a:ext uri="{FF2B5EF4-FFF2-40B4-BE49-F238E27FC236}">
                  <a16:creationId xmlns="" xmlns:a16="http://schemas.microsoft.com/office/drawing/2014/main" id="{68F5FA16-78E3-4376-BE8A-24F3BFF75F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4" y="1730"/>
              <a:ext cx="308" cy="267"/>
            </a:xfrm>
            <a:custGeom>
              <a:avLst/>
              <a:gdLst>
                <a:gd name="T0" fmla="*/ 153 w 287"/>
                <a:gd name="T1" fmla="*/ 0 h 248"/>
                <a:gd name="T2" fmla="*/ 108 w 287"/>
                <a:gd name="T3" fmla="*/ 7 h 248"/>
                <a:gd name="T4" fmla="*/ 9 w 287"/>
                <a:gd name="T5" fmla="*/ 149 h 248"/>
                <a:gd name="T6" fmla="*/ 9 w 287"/>
                <a:gd name="T7" fmla="*/ 149 h 248"/>
                <a:gd name="T8" fmla="*/ 12 w 287"/>
                <a:gd name="T9" fmla="*/ 165 h 248"/>
                <a:gd name="T10" fmla="*/ 135 w 287"/>
                <a:gd name="T11" fmla="*/ 248 h 248"/>
                <a:gd name="T12" fmla="*/ 175 w 287"/>
                <a:gd name="T13" fmla="*/ 243 h 248"/>
                <a:gd name="T14" fmla="*/ 180 w 287"/>
                <a:gd name="T15" fmla="*/ 241 h 248"/>
                <a:gd name="T16" fmla="*/ 180 w 287"/>
                <a:gd name="T17" fmla="*/ 241 h 248"/>
                <a:gd name="T18" fmla="*/ 180 w 287"/>
                <a:gd name="T19" fmla="*/ 241 h 248"/>
                <a:gd name="T20" fmla="*/ 180 w 287"/>
                <a:gd name="T21" fmla="*/ 241 h 248"/>
                <a:gd name="T22" fmla="*/ 181 w 287"/>
                <a:gd name="T23" fmla="*/ 241 h 248"/>
                <a:gd name="T24" fmla="*/ 184 w 287"/>
                <a:gd name="T25" fmla="*/ 240 h 248"/>
                <a:gd name="T26" fmla="*/ 280 w 287"/>
                <a:gd name="T27" fmla="*/ 104 h 248"/>
                <a:gd name="T28" fmla="*/ 280 w 287"/>
                <a:gd name="T29" fmla="*/ 104 h 248"/>
                <a:gd name="T30" fmla="*/ 280 w 287"/>
                <a:gd name="T31" fmla="*/ 103 h 248"/>
                <a:gd name="T32" fmla="*/ 280 w 287"/>
                <a:gd name="T33" fmla="*/ 103 h 248"/>
                <a:gd name="T34" fmla="*/ 280 w 287"/>
                <a:gd name="T35" fmla="*/ 103 h 248"/>
                <a:gd name="T36" fmla="*/ 280 w 287"/>
                <a:gd name="T37" fmla="*/ 103 h 248"/>
                <a:gd name="T38" fmla="*/ 280 w 287"/>
                <a:gd name="T39" fmla="*/ 103 h 248"/>
                <a:gd name="T40" fmla="*/ 280 w 287"/>
                <a:gd name="T41" fmla="*/ 102 h 248"/>
                <a:gd name="T42" fmla="*/ 280 w 287"/>
                <a:gd name="T43" fmla="*/ 102 h 248"/>
                <a:gd name="T44" fmla="*/ 280 w 287"/>
                <a:gd name="T45" fmla="*/ 102 h 248"/>
                <a:gd name="T46" fmla="*/ 280 w 287"/>
                <a:gd name="T47" fmla="*/ 102 h 248"/>
                <a:gd name="T48" fmla="*/ 280 w 287"/>
                <a:gd name="T49" fmla="*/ 102 h 248"/>
                <a:gd name="T50" fmla="*/ 280 w 287"/>
                <a:gd name="T51" fmla="*/ 102 h 248"/>
                <a:gd name="T52" fmla="*/ 280 w 287"/>
                <a:gd name="T53" fmla="*/ 101 h 248"/>
                <a:gd name="T54" fmla="*/ 280 w 287"/>
                <a:gd name="T55" fmla="*/ 101 h 248"/>
                <a:gd name="T56" fmla="*/ 280 w 287"/>
                <a:gd name="T57" fmla="*/ 101 h 248"/>
                <a:gd name="T58" fmla="*/ 280 w 287"/>
                <a:gd name="T59" fmla="*/ 101 h 248"/>
                <a:gd name="T60" fmla="*/ 280 w 287"/>
                <a:gd name="T61" fmla="*/ 100 h 248"/>
                <a:gd name="T62" fmla="*/ 280 w 287"/>
                <a:gd name="T63" fmla="*/ 100 h 248"/>
                <a:gd name="T64" fmla="*/ 280 w 287"/>
                <a:gd name="T65" fmla="*/ 100 h 248"/>
                <a:gd name="T66" fmla="*/ 280 w 287"/>
                <a:gd name="T67" fmla="*/ 100 h 248"/>
                <a:gd name="T68" fmla="*/ 276 w 287"/>
                <a:gd name="T69" fmla="*/ 85 h 248"/>
                <a:gd name="T70" fmla="*/ 276 w 287"/>
                <a:gd name="T71" fmla="*/ 85 h 248"/>
                <a:gd name="T72" fmla="*/ 276 w 287"/>
                <a:gd name="T73" fmla="*/ 84 h 248"/>
                <a:gd name="T74" fmla="*/ 276 w 287"/>
                <a:gd name="T75" fmla="*/ 84 h 248"/>
                <a:gd name="T76" fmla="*/ 276 w 287"/>
                <a:gd name="T77" fmla="*/ 84 h 248"/>
                <a:gd name="T78" fmla="*/ 276 w 287"/>
                <a:gd name="T79" fmla="*/ 84 h 248"/>
                <a:gd name="T80" fmla="*/ 276 w 287"/>
                <a:gd name="T81" fmla="*/ 83 h 248"/>
                <a:gd name="T82" fmla="*/ 270 w 287"/>
                <a:gd name="T83" fmla="*/ 68 h 248"/>
                <a:gd name="T84" fmla="*/ 270 w 287"/>
                <a:gd name="T85" fmla="*/ 68 h 248"/>
                <a:gd name="T86" fmla="*/ 270 w 287"/>
                <a:gd name="T87" fmla="*/ 68 h 248"/>
                <a:gd name="T88" fmla="*/ 269 w 287"/>
                <a:gd name="T89" fmla="*/ 68 h 248"/>
                <a:gd name="T90" fmla="*/ 153 w 287"/>
                <a:gd name="T91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7" h="248">
                  <a:moveTo>
                    <a:pt x="153" y="0"/>
                  </a:moveTo>
                  <a:cubicBezTo>
                    <a:pt x="138" y="0"/>
                    <a:pt x="123" y="2"/>
                    <a:pt x="108" y="7"/>
                  </a:cubicBezTo>
                  <a:cubicBezTo>
                    <a:pt x="42" y="28"/>
                    <a:pt x="0" y="8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0" y="154"/>
                    <a:pt x="11" y="159"/>
                    <a:pt x="12" y="165"/>
                  </a:cubicBezTo>
                  <a:cubicBezTo>
                    <a:pt x="28" y="216"/>
                    <a:pt x="79" y="248"/>
                    <a:pt x="135" y="248"/>
                  </a:cubicBezTo>
                  <a:cubicBezTo>
                    <a:pt x="148" y="248"/>
                    <a:pt x="161" y="246"/>
                    <a:pt x="175" y="243"/>
                  </a:cubicBezTo>
                  <a:cubicBezTo>
                    <a:pt x="176" y="242"/>
                    <a:pt x="178" y="242"/>
                    <a:pt x="180" y="241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80" y="241"/>
                    <a:pt x="181" y="241"/>
                  </a:cubicBezTo>
                  <a:cubicBezTo>
                    <a:pt x="182" y="241"/>
                    <a:pt x="183" y="240"/>
                    <a:pt x="184" y="240"/>
                  </a:cubicBezTo>
                  <a:cubicBezTo>
                    <a:pt x="247" y="219"/>
                    <a:pt x="287" y="161"/>
                    <a:pt x="280" y="104"/>
                  </a:cubicBezTo>
                  <a:cubicBezTo>
                    <a:pt x="280" y="104"/>
                    <a:pt x="280" y="104"/>
                    <a:pt x="280" y="104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79" y="95"/>
                    <a:pt x="278" y="90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3"/>
                    <a:pt x="276" y="83"/>
                  </a:cubicBezTo>
                  <a:cubicBezTo>
                    <a:pt x="274" y="78"/>
                    <a:pt x="272" y="73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ubicBezTo>
                    <a:pt x="269" y="68"/>
                    <a:pt x="269" y="68"/>
                    <a:pt x="269" y="68"/>
                  </a:cubicBezTo>
                  <a:cubicBezTo>
                    <a:pt x="249" y="26"/>
                    <a:pt x="203" y="0"/>
                    <a:pt x="153" y="0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0">
              <a:extLst>
                <a:ext uri="{FF2B5EF4-FFF2-40B4-BE49-F238E27FC236}">
                  <a16:creationId xmlns="" xmlns:a16="http://schemas.microsoft.com/office/drawing/2014/main" id="{E836A4C9-A34E-41C5-B329-5703419A98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97" y="1803"/>
              <a:ext cx="108" cy="186"/>
            </a:xfrm>
            <a:custGeom>
              <a:avLst/>
              <a:gdLst>
                <a:gd name="T0" fmla="*/ 0 w 100"/>
                <a:gd name="T1" fmla="*/ 173 h 173"/>
                <a:gd name="T2" fmla="*/ 0 w 100"/>
                <a:gd name="T3" fmla="*/ 173 h 173"/>
                <a:gd name="T4" fmla="*/ 0 w 100"/>
                <a:gd name="T5" fmla="*/ 173 h 173"/>
                <a:gd name="T6" fmla="*/ 1 w 100"/>
                <a:gd name="T7" fmla="*/ 173 h 173"/>
                <a:gd name="T8" fmla="*/ 0 w 100"/>
                <a:gd name="T9" fmla="*/ 173 h 173"/>
                <a:gd name="T10" fmla="*/ 1 w 100"/>
                <a:gd name="T11" fmla="*/ 173 h 173"/>
                <a:gd name="T12" fmla="*/ 100 w 100"/>
                <a:gd name="T13" fmla="*/ 36 h 173"/>
                <a:gd name="T14" fmla="*/ 100 w 100"/>
                <a:gd name="T15" fmla="*/ 36 h 173"/>
                <a:gd name="T16" fmla="*/ 100 w 100"/>
                <a:gd name="T17" fmla="*/ 36 h 173"/>
                <a:gd name="T18" fmla="*/ 100 w 100"/>
                <a:gd name="T19" fmla="*/ 35 h 173"/>
                <a:gd name="T20" fmla="*/ 100 w 100"/>
                <a:gd name="T21" fmla="*/ 35 h 173"/>
                <a:gd name="T22" fmla="*/ 100 w 100"/>
                <a:gd name="T23" fmla="*/ 35 h 173"/>
                <a:gd name="T24" fmla="*/ 100 w 100"/>
                <a:gd name="T25" fmla="*/ 35 h 173"/>
                <a:gd name="T26" fmla="*/ 100 w 100"/>
                <a:gd name="T27" fmla="*/ 35 h 173"/>
                <a:gd name="T28" fmla="*/ 100 w 100"/>
                <a:gd name="T29" fmla="*/ 35 h 173"/>
                <a:gd name="T30" fmla="*/ 100 w 100"/>
                <a:gd name="T31" fmla="*/ 34 h 173"/>
                <a:gd name="T32" fmla="*/ 100 w 100"/>
                <a:gd name="T33" fmla="*/ 35 h 173"/>
                <a:gd name="T34" fmla="*/ 100 w 100"/>
                <a:gd name="T35" fmla="*/ 34 h 173"/>
                <a:gd name="T36" fmla="*/ 100 w 100"/>
                <a:gd name="T37" fmla="*/ 34 h 173"/>
                <a:gd name="T38" fmla="*/ 100 w 100"/>
                <a:gd name="T39" fmla="*/ 34 h 173"/>
                <a:gd name="T40" fmla="*/ 100 w 100"/>
                <a:gd name="T41" fmla="*/ 34 h 173"/>
                <a:gd name="T42" fmla="*/ 100 w 100"/>
                <a:gd name="T43" fmla="*/ 34 h 173"/>
                <a:gd name="T44" fmla="*/ 100 w 100"/>
                <a:gd name="T45" fmla="*/ 34 h 173"/>
                <a:gd name="T46" fmla="*/ 100 w 100"/>
                <a:gd name="T47" fmla="*/ 34 h 173"/>
                <a:gd name="T48" fmla="*/ 100 w 100"/>
                <a:gd name="T49" fmla="*/ 33 h 173"/>
                <a:gd name="T50" fmla="*/ 100 w 100"/>
                <a:gd name="T51" fmla="*/ 34 h 173"/>
                <a:gd name="T52" fmla="*/ 100 w 100"/>
                <a:gd name="T53" fmla="*/ 33 h 173"/>
                <a:gd name="T54" fmla="*/ 100 w 100"/>
                <a:gd name="T55" fmla="*/ 33 h 173"/>
                <a:gd name="T56" fmla="*/ 100 w 100"/>
                <a:gd name="T57" fmla="*/ 33 h 173"/>
                <a:gd name="T58" fmla="*/ 100 w 100"/>
                <a:gd name="T59" fmla="*/ 33 h 173"/>
                <a:gd name="T60" fmla="*/ 100 w 100"/>
                <a:gd name="T61" fmla="*/ 32 h 173"/>
                <a:gd name="T62" fmla="*/ 100 w 100"/>
                <a:gd name="T63" fmla="*/ 33 h 173"/>
                <a:gd name="T64" fmla="*/ 100 w 100"/>
                <a:gd name="T65" fmla="*/ 32 h 173"/>
                <a:gd name="T66" fmla="*/ 100 w 100"/>
                <a:gd name="T67" fmla="*/ 32 h 173"/>
                <a:gd name="T68" fmla="*/ 100 w 100"/>
                <a:gd name="T69" fmla="*/ 32 h 173"/>
                <a:gd name="T70" fmla="*/ 100 w 100"/>
                <a:gd name="T71" fmla="*/ 32 h 173"/>
                <a:gd name="T72" fmla="*/ 96 w 100"/>
                <a:gd name="T73" fmla="*/ 17 h 173"/>
                <a:gd name="T74" fmla="*/ 100 w 100"/>
                <a:gd name="T75" fmla="*/ 32 h 173"/>
                <a:gd name="T76" fmla="*/ 96 w 100"/>
                <a:gd name="T77" fmla="*/ 17 h 173"/>
                <a:gd name="T78" fmla="*/ 96 w 100"/>
                <a:gd name="T79" fmla="*/ 16 h 173"/>
                <a:gd name="T80" fmla="*/ 96 w 100"/>
                <a:gd name="T81" fmla="*/ 17 h 173"/>
                <a:gd name="T82" fmla="*/ 96 w 100"/>
                <a:gd name="T83" fmla="*/ 16 h 173"/>
                <a:gd name="T84" fmla="*/ 96 w 100"/>
                <a:gd name="T85" fmla="*/ 16 h 173"/>
                <a:gd name="T86" fmla="*/ 96 w 100"/>
                <a:gd name="T87" fmla="*/ 16 h 173"/>
                <a:gd name="T88" fmla="*/ 96 w 100"/>
                <a:gd name="T89" fmla="*/ 16 h 173"/>
                <a:gd name="T90" fmla="*/ 90 w 100"/>
                <a:gd name="T91" fmla="*/ 0 h 173"/>
                <a:gd name="T92" fmla="*/ 90 w 100"/>
                <a:gd name="T93" fmla="*/ 0 h 173"/>
                <a:gd name="T94" fmla="*/ 96 w 100"/>
                <a:gd name="T95" fmla="*/ 15 h 173"/>
                <a:gd name="T96" fmla="*/ 96 w 100"/>
                <a:gd name="T97" fmla="*/ 16 h 173"/>
                <a:gd name="T98" fmla="*/ 96 w 100"/>
                <a:gd name="T99" fmla="*/ 15 h 173"/>
                <a:gd name="T100" fmla="*/ 90 w 100"/>
                <a:gd name="T101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0" h="173">
                  <a:moveTo>
                    <a:pt x="0" y="173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0" y="173"/>
                  </a:cubicBezTo>
                  <a:moveTo>
                    <a:pt x="1" y="173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173"/>
                    <a:pt x="0" y="173"/>
                    <a:pt x="1" y="173"/>
                  </a:cubicBezTo>
                  <a:moveTo>
                    <a:pt x="100" y="36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100" y="36"/>
                    <a:pt x="100" y="36"/>
                    <a:pt x="100" y="36"/>
                  </a:cubicBezTo>
                  <a:moveTo>
                    <a:pt x="100" y="35"/>
                  </a:move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moveTo>
                    <a:pt x="100" y="35"/>
                  </a:move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moveTo>
                    <a:pt x="100" y="34"/>
                  </a:move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4"/>
                  </a:cubicBezTo>
                  <a:moveTo>
                    <a:pt x="100" y="34"/>
                  </a:move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4"/>
                  </a:cubicBezTo>
                  <a:moveTo>
                    <a:pt x="100" y="34"/>
                  </a:move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4"/>
                  </a:cubicBezTo>
                  <a:moveTo>
                    <a:pt x="100" y="33"/>
                  </a:moveTo>
                  <a:cubicBezTo>
                    <a:pt x="100" y="33"/>
                    <a:pt x="100" y="33"/>
                    <a:pt x="100" y="34"/>
                  </a:cubicBezTo>
                  <a:cubicBezTo>
                    <a:pt x="100" y="33"/>
                    <a:pt x="100" y="33"/>
                    <a:pt x="100" y="33"/>
                  </a:cubicBezTo>
                  <a:moveTo>
                    <a:pt x="100" y="33"/>
                  </a:move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3"/>
                  </a:cubicBezTo>
                  <a:moveTo>
                    <a:pt x="100" y="32"/>
                  </a:moveTo>
                  <a:cubicBezTo>
                    <a:pt x="100" y="33"/>
                    <a:pt x="100" y="33"/>
                    <a:pt x="100" y="33"/>
                  </a:cubicBezTo>
                  <a:cubicBezTo>
                    <a:pt x="100" y="33"/>
                    <a:pt x="100" y="33"/>
                    <a:pt x="100" y="32"/>
                  </a:cubicBezTo>
                  <a:moveTo>
                    <a:pt x="100" y="32"/>
                  </a:move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moveTo>
                    <a:pt x="96" y="17"/>
                  </a:moveTo>
                  <a:cubicBezTo>
                    <a:pt x="98" y="22"/>
                    <a:pt x="99" y="27"/>
                    <a:pt x="100" y="32"/>
                  </a:cubicBezTo>
                  <a:cubicBezTo>
                    <a:pt x="99" y="27"/>
                    <a:pt x="98" y="22"/>
                    <a:pt x="96" y="17"/>
                  </a:cubicBezTo>
                  <a:moveTo>
                    <a:pt x="96" y="16"/>
                  </a:moveTo>
                  <a:cubicBezTo>
                    <a:pt x="96" y="16"/>
                    <a:pt x="96" y="16"/>
                    <a:pt x="96" y="17"/>
                  </a:cubicBezTo>
                  <a:cubicBezTo>
                    <a:pt x="96" y="16"/>
                    <a:pt x="96" y="16"/>
                    <a:pt x="96" y="16"/>
                  </a:cubicBezTo>
                  <a:moveTo>
                    <a:pt x="96" y="16"/>
                  </a:moveTo>
                  <a:cubicBezTo>
                    <a:pt x="96" y="16"/>
                    <a:pt x="96" y="16"/>
                    <a:pt x="96" y="16"/>
                  </a:cubicBezTo>
                  <a:cubicBezTo>
                    <a:pt x="96" y="16"/>
                    <a:pt x="96" y="16"/>
                    <a:pt x="96" y="16"/>
                  </a:cubicBezTo>
                  <a:moveTo>
                    <a:pt x="90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92" y="5"/>
                    <a:pt x="94" y="10"/>
                    <a:pt x="96" y="15"/>
                  </a:cubicBezTo>
                  <a:cubicBezTo>
                    <a:pt x="96" y="15"/>
                    <a:pt x="96" y="16"/>
                    <a:pt x="96" y="16"/>
                  </a:cubicBezTo>
                  <a:cubicBezTo>
                    <a:pt x="96" y="16"/>
                    <a:pt x="96" y="15"/>
                    <a:pt x="96" y="15"/>
                  </a:cubicBezTo>
                  <a:cubicBezTo>
                    <a:pt x="94" y="10"/>
                    <a:pt x="92" y="5"/>
                    <a:pt x="90" y="0"/>
                  </a:cubicBezTo>
                </a:path>
              </a:pathLst>
            </a:custGeom>
            <a:solidFill>
              <a:srgbClr val="968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1">
              <a:extLst>
                <a:ext uri="{FF2B5EF4-FFF2-40B4-BE49-F238E27FC236}">
                  <a16:creationId xmlns="" xmlns:a16="http://schemas.microsoft.com/office/drawing/2014/main" id="{F467D04A-B183-4DC0-9753-824C71DF7C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0" y="1928"/>
              <a:ext cx="321" cy="218"/>
            </a:xfrm>
            <a:custGeom>
              <a:avLst/>
              <a:gdLst>
                <a:gd name="T0" fmla="*/ 179 w 299"/>
                <a:gd name="T1" fmla="*/ 179 h 203"/>
                <a:gd name="T2" fmla="*/ 278 w 299"/>
                <a:gd name="T3" fmla="*/ 14 h 203"/>
                <a:gd name="T4" fmla="*/ 272 w 299"/>
                <a:gd name="T5" fmla="*/ 0 h 203"/>
                <a:gd name="T6" fmla="*/ 267 w 299"/>
                <a:gd name="T7" fmla="*/ 1 h 203"/>
                <a:gd name="T8" fmla="*/ 273 w 299"/>
                <a:gd name="T9" fmla="*/ 16 h 203"/>
                <a:gd name="T10" fmla="*/ 177 w 299"/>
                <a:gd name="T11" fmla="*/ 174 h 203"/>
                <a:gd name="T12" fmla="*/ 9 w 299"/>
                <a:gd name="T13" fmla="*/ 98 h 203"/>
                <a:gd name="T14" fmla="*/ 5 w 299"/>
                <a:gd name="T15" fmla="*/ 82 h 203"/>
                <a:gd name="T16" fmla="*/ 0 w 299"/>
                <a:gd name="T17" fmla="*/ 84 h 203"/>
                <a:gd name="T18" fmla="*/ 3 w 299"/>
                <a:gd name="T19" fmla="*/ 99 h 203"/>
                <a:gd name="T20" fmla="*/ 179 w 299"/>
                <a:gd name="T21" fmla="*/ 17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203">
                  <a:moveTo>
                    <a:pt x="179" y="179"/>
                  </a:moveTo>
                  <a:cubicBezTo>
                    <a:pt x="254" y="156"/>
                    <a:pt x="299" y="82"/>
                    <a:pt x="278" y="14"/>
                  </a:cubicBezTo>
                  <a:cubicBezTo>
                    <a:pt x="276" y="9"/>
                    <a:pt x="275" y="4"/>
                    <a:pt x="272" y="0"/>
                  </a:cubicBezTo>
                  <a:cubicBezTo>
                    <a:pt x="267" y="1"/>
                    <a:pt x="267" y="1"/>
                    <a:pt x="267" y="1"/>
                  </a:cubicBezTo>
                  <a:cubicBezTo>
                    <a:pt x="269" y="6"/>
                    <a:pt x="271" y="11"/>
                    <a:pt x="273" y="16"/>
                  </a:cubicBezTo>
                  <a:cubicBezTo>
                    <a:pt x="293" y="81"/>
                    <a:pt x="250" y="152"/>
                    <a:pt x="177" y="174"/>
                  </a:cubicBezTo>
                  <a:cubicBezTo>
                    <a:pt x="104" y="197"/>
                    <a:pt x="29" y="162"/>
                    <a:pt x="9" y="98"/>
                  </a:cubicBezTo>
                  <a:cubicBezTo>
                    <a:pt x="7" y="92"/>
                    <a:pt x="6" y="87"/>
                    <a:pt x="5" y="8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1" y="89"/>
                    <a:pt x="2" y="94"/>
                    <a:pt x="3" y="99"/>
                  </a:cubicBezTo>
                  <a:cubicBezTo>
                    <a:pt x="24" y="167"/>
                    <a:pt x="103" y="203"/>
                    <a:pt x="179" y="179"/>
                  </a:cubicBezTo>
                </a:path>
              </a:pathLst>
            </a:custGeom>
            <a:solidFill>
              <a:srgbClr val="68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2">
              <a:extLst>
                <a:ext uri="{FF2B5EF4-FFF2-40B4-BE49-F238E27FC236}">
                  <a16:creationId xmlns="" xmlns:a16="http://schemas.microsoft.com/office/drawing/2014/main" id="{A76944BB-4E64-4824-867E-B2A62C957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" y="1856"/>
              <a:ext cx="308" cy="267"/>
            </a:xfrm>
            <a:custGeom>
              <a:avLst/>
              <a:gdLst>
                <a:gd name="T0" fmla="*/ 108 w 287"/>
                <a:gd name="T1" fmla="*/ 7 h 248"/>
                <a:gd name="T2" fmla="*/ 8 w 287"/>
                <a:gd name="T3" fmla="*/ 149 h 248"/>
                <a:gd name="T4" fmla="*/ 135 w 287"/>
                <a:gd name="T5" fmla="*/ 248 h 248"/>
                <a:gd name="T6" fmla="*/ 180 w 287"/>
                <a:gd name="T7" fmla="*/ 241 h 248"/>
                <a:gd name="T8" fmla="*/ 280 w 287"/>
                <a:gd name="T9" fmla="*/ 103 h 248"/>
                <a:gd name="T10" fmla="*/ 280 w 287"/>
                <a:gd name="T11" fmla="*/ 103 h 248"/>
                <a:gd name="T12" fmla="*/ 280 w 287"/>
                <a:gd name="T13" fmla="*/ 102 h 248"/>
                <a:gd name="T14" fmla="*/ 280 w 287"/>
                <a:gd name="T15" fmla="*/ 102 h 248"/>
                <a:gd name="T16" fmla="*/ 280 w 287"/>
                <a:gd name="T17" fmla="*/ 101 h 248"/>
                <a:gd name="T18" fmla="*/ 280 w 287"/>
                <a:gd name="T19" fmla="*/ 101 h 248"/>
                <a:gd name="T20" fmla="*/ 280 w 287"/>
                <a:gd name="T21" fmla="*/ 101 h 248"/>
                <a:gd name="T22" fmla="*/ 280 w 287"/>
                <a:gd name="T23" fmla="*/ 100 h 248"/>
                <a:gd name="T24" fmla="*/ 280 w 287"/>
                <a:gd name="T25" fmla="*/ 100 h 248"/>
                <a:gd name="T26" fmla="*/ 279 w 287"/>
                <a:gd name="T27" fmla="*/ 100 h 248"/>
                <a:gd name="T28" fmla="*/ 279 w 287"/>
                <a:gd name="T29" fmla="*/ 99 h 248"/>
                <a:gd name="T30" fmla="*/ 279 w 287"/>
                <a:gd name="T31" fmla="*/ 99 h 248"/>
                <a:gd name="T32" fmla="*/ 279 w 287"/>
                <a:gd name="T33" fmla="*/ 99 h 248"/>
                <a:gd name="T34" fmla="*/ 279 w 287"/>
                <a:gd name="T35" fmla="*/ 98 h 248"/>
                <a:gd name="T36" fmla="*/ 279 w 287"/>
                <a:gd name="T37" fmla="*/ 98 h 248"/>
                <a:gd name="T38" fmla="*/ 279 w 287"/>
                <a:gd name="T39" fmla="*/ 97 h 248"/>
                <a:gd name="T40" fmla="*/ 279 w 287"/>
                <a:gd name="T41" fmla="*/ 97 h 248"/>
                <a:gd name="T42" fmla="*/ 279 w 287"/>
                <a:gd name="T43" fmla="*/ 97 h 248"/>
                <a:gd name="T44" fmla="*/ 279 w 287"/>
                <a:gd name="T45" fmla="*/ 96 h 248"/>
                <a:gd name="T46" fmla="*/ 279 w 287"/>
                <a:gd name="T47" fmla="*/ 96 h 248"/>
                <a:gd name="T48" fmla="*/ 279 w 287"/>
                <a:gd name="T49" fmla="*/ 96 h 248"/>
                <a:gd name="T50" fmla="*/ 279 w 287"/>
                <a:gd name="T51" fmla="*/ 95 h 248"/>
                <a:gd name="T52" fmla="*/ 279 w 287"/>
                <a:gd name="T53" fmla="*/ 95 h 248"/>
                <a:gd name="T54" fmla="*/ 279 w 287"/>
                <a:gd name="T55" fmla="*/ 94 h 248"/>
                <a:gd name="T56" fmla="*/ 279 w 287"/>
                <a:gd name="T57" fmla="*/ 94 h 248"/>
                <a:gd name="T58" fmla="*/ 278 w 287"/>
                <a:gd name="T59" fmla="*/ 94 h 248"/>
                <a:gd name="T60" fmla="*/ 278 w 287"/>
                <a:gd name="T61" fmla="*/ 93 h 248"/>
                <a:gd name="T62" fmla="*/ 278 w 287"/>
                <a:gd name="T63" fmla="*/ 93 h 248"/>
                <a:gd name="T64" fmla="*/ 278 w 287"/>
                <a:gd name="T65" fmla="*/ 92 h 248"/>
                <a:gd name="T66" fmla="*/ 278 w 287"/>
                <a:gd name="T67" fmla="*/ 92 h 248"/>
                <a:gd name="T68" fmla="*/ 278 w 287"/>
                <a:gd name="T69" fmla="*/ 92 h 248"/>
                <a:gd name="T70" fmla="*/ 278 w 287"/>
                <a:gd name="T71" fmla="*/ 91 h 248"/>
                <a:gd name="T72" fmla="*/ 278 w 287"/>
                <a:gd name="T73" fmla="*/ 91 h 248"/>
                <a:gd name="T74" fmla="*/ 278 w 287"/>
                <a:gd name="T75" fmla="*/ 91 h 248"/>
                <a:gd name="T76" fmla="*/ 278 w 287"/>
                <a:gd name="T77" fmla="*/ 90 h 248"/>
                <a:gd name="T78" fmla="*/ 278 w 287"/>
                <a:gd name="T79" fmla="*/ 90 h 248"/>
                <a:gd name="T80" fmla="*/ 277 w 287"/>
                <a:gd name="T81" fmla="*/ 89 h 248"/>
                <a:gd name="T82" fmla="*/ 277 w 287"/>
                <a:gd name="T83" fmla="*/ 89 h 248"/>
                <a:gd name="T84" fmla="*/ 277 w 287"/>
                <a:gd name="T85" fmla="*/ 89 h 248"/>
                <a:gd name="T86" fmla="*/ 277 w 287"/>
                <a:gd name="T87" fmla="*/ 88 h 248"/>
                <a:gd name="T88" fmla="*/ 277 w 287"/>
                <a:gd name="T89" fmla="*/ 88 h 248"/>
                <a:gd name="T90" fmla="*/ 277 w 287"/>
                <a:gd name="T91" fmla="*/ 88 h 248"/>
                <a:gd name="T92" fmla="*/ 277 w 287"/>
                <a:gd name="T93" fmla="*/ 87 h 248"/>
                <a:gd name="T94" fmla="*/ 277 w 287"/>
                <a:gd name="T95" fmla="*/ 87 h 248"/>
                <a:gd name="T96" fmla="*/ 277 w 287"/>
                <a:gd name="T97" fmla="*/ 86 h 248"/>
                <a:gd name="T98" fmla="*/ 277 w 287"/>
                <a:gd name="T99" fmla="*/ 86 h 248"/>
                <a:gd name="T100" fmla="*/ 276 w 287"/>
                <a:gd name="T101" fmla="*/ 86 h 248"/>
                <a:gd name="T102" fmla="*/ 276 w 287"/>
                <a:gd name="T103" fmla="*/ 85 h 248"/>
                <a:gd name="T104" fmla="*/ 276 w 287"/>
                <a:gd name="T105" fmla="*/ 85 h 248"/>
                <a:gd name="T106" fmla="*/ 276 w 287"/>
                <a:gd name="T107" fmla="*/ 84 h 248"/>
                <a:gd name="T108" fmla="*/ 276 w 287"/>
                <a:gd name="T109" fmla="*/ 84 h 248"/>
                <a:gd name="T110" fmla="*/ 276 w 287"/>
                <a:gd name="T111" fmla="*/ 84 h 248"/>
                <a:gd name="T112" fmla="*/ 270 w 287"/>
                <a:gd name="T113" fmla="*/ 68 h 248"/>
                <a:gd name="T114" fmla="*/ 270 w 287"/>
                <a:gd name="T115" fmla="*/ 68 h 248"/>
                <a:gd name="T116" fmla="*/ 153 w 287"/>
                <a:gd name="T11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7" h="248">
                  <a:moveTo>
                    <a:pt x="153" y="0"/>
                  </a:moveTo>
                  <a:cubicBezTo>
                    <a:pt x="138" y="0"/>
                    <a:pt x="123" y="2"/>
                    <a:pt x="108" y="7"/>
                  </a:cubicBezTo>
                  <a:cubicBezTo>
                    <a:pt x="41" y="28"/>
                    <a:pt x="0" y="89"/>
                    <a:pt x="9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9" y="154"/>
                    <a:pt x="10" y="159"/>
                    <a:pt x="12" y="165"/>
                  </a:cubicBezTo>
                  <a:cubicBezTo>
                    <a:pt x="28" y="216"/>
                    <a:pt x="78" y="248"/>
                    <a:pt x="135" y="248"/>
                  </a:cubicBezTo>
                  <a:cubicBezTo>
                    <a:pt x="148" y="248"/>
                    <a:pt x="161" y="246"/>
                    <a:pt x="175" y="243"/>
                  </a:cubicBezTo>
                  <a:cubicBezTo>
                    <a:pt x="176" y="242"/>
                    <a:pt x="178" y="242"/>
                    <a:pt x="180" y="241"/>
                  </a:cubicBezTo>
                  <a:cubicBezTo>
                    <a:pt x="181" y="241"/>
                    <a:pt x="183" y="240"/>
                    <a:pt x="184" y="240"/>
                  </a:cubicBezTo>
                  <a:cubicBezTo>
                    <a:pt x="247" y="219"/>
                    <a:pt x="287" y="160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3"/>
                    <a:pt x="280" y="103"/>
                    <a:pt x="280" y="103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80" y="102"/>
                    <a:pt x="280" y="102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80" y="100"/>
                  </a:cubicBezTo>
                  <a:cubicBezTo>
                    <a:pt x="280" y="100"/>
                    <a:pt x="280" y="100"/>
                    <a:pt x="279" y="100"/>
                  </a:cubicBezTo>
                  <a:cubicBezTo>
                    <a:pt x="279" y="100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98"/>
                    <a:pt x="279" y="98"/>
                    <a:pt x="279" y="98"/>
                  </a:cubicBezTo>
                  <a:cubicBezTo>
                    <a:pt x="279" y="98"/>
                    <a:pt x="279" y="98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7"/>
                    <a:pt x="279" y="97"/>
                  </a:cubicBezTo>
                  <a:cubicBezTo>
                    <a:pt x="279" y="97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95"/>
                    <a:pt x="279" y="95"/>
                    <a:pt x="279" y="95"/>
                  </a:cubicBezTo>
                  <a:cubicBezTo>
                    <a:pt x="279" y="95"/>
                    <a:pt x="279" y="95"/>
                    <a:pt x="279" y="94"/>
                  </a:cubicBezTo>
                  <a:cubicBezTo>
                    <a:pt x="279" y="94"/>
                    <a:pt x="279" y="94"/>
                    <a:pt x="279" y="94"/>
                  </a:cubicBezTo>
                  <a:cubicBezTo>
                    <a:pt x="279" y="94"/>
                    <a:pt x="279" y="94"/>
                    <a:pt x="279" y="94"/>
                  </a:cubicBezTo>
                  <a:cubicBezTo>
                    <a:pt x="279" y="94"/>
                    <a:pt x="279" y="94"/>
                    <a:pt x="279" y="94"/>
                  </a:cubicBezTo>
                  <a:cubicBezTo>
                    <a:pt x="278" y="94"/>
                    <a:pt x="278" y="94"/>
                    <a:pt x="278" y="94"/>
                  </a:cubicBezTo>
                  <a:cubicBezTo>
                    <a:pt x="278" y="94"/>
                    <a:pt x="278" y="94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78" y="93"/>
                    <a:pt x="278" y="93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2"/>
                    <a:pt x="278" y="92"/>
                  </a:cubicBezTo>
                  <a:cubicBezTo>
                    <a:pt x="278" y="92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1"/>
                    <a:pt x="278" y="91"/>
                    <a:pt x="278" y="91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8" y="90"/>
                    <a:pt x="278" y="90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9"/>
                    <a:pt x="277" y="89"/>
                  </a:cubicBezTo>
                  <a:cubicBezTo>
                    <a:pt x="277" y="89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8"/>
                    <a:pt x="277" y="88"/>
                    <a:pt x="277" y="88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77" y="87"/>
                    <a:pt x="277" y="87"/>
                    <a:pt x="277" y="86"/>
                  </a:cubicBezTo>
                  <a:cubicBezTo>
                    <a:pt x="277" y="86"/>
                    <a:pt x="277" y="86"/>
                    <a:pt x="277" y="86"/>
                  </a:cubicBezTo>
                  <a:cubicBezTo>
                    <a:pt x="277" y="86"/>
                    <a:pt x="277" y="86"/>
                    <a:pt x="277" y="86"/>
                  </a:cubicBezTo>
                  <a:cubicBezTo>
                    <a:pt x="277" y="86"/>
                    <a:pt x="277" y="86"/>
                    <a:pt x="277" y="86"/>
                  </a:cubicBezTo>
                  <a:cubicBezTo>
                    <a:pt x="277" y="86"/>
                    <a:pt x="277" y="86"/>
                    <a:pt x="276" y="86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6" y="86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5"/>
                  </a:cubicBezTo>
                  <a:cubicBezTo>
                    <a:pt x="276" y="85"/>
                    <a:pt x="276" y="85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4"/>
                    <a:pt x="276" y="84"/>
                  </a:cubicBezTo>
                  <a:cubicBezTo>
                    <a:pt x="276" y="84"/>
                    <a:pt x="276" y="83"/>
                    <a:pt x="276" y="83"/>
                  </a:cubicBezTo>
                  <a:cubicBezTo>
                    <a:pt x="274" y="78"/>
                    <a:pt x="272" y="73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ubicBezTo>
                    <a:pt x="270" y="68"/>
                    <a:pt x="270" y="68"/>
                    <a:pt x="270" y="68"/>
                  </a:cubicBezTo>
                  <a:cubicBezTo>
                    <a:pt x="269" y="68"/>
                    <a:pt x="269" y="68"/>
                    <a:pt x="269" y="68"/>
                  </a:cubicBezTo>
                  <a:cubicBezTo>
                    <a:pt x="249" y="26"/>
                    <a:pt x="203" y="0"/>
                    <a:pt x="153" y="0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3">
              <a:extLst>
                <a:ext uri="{FF2B5EF4-FFF2-40B4-BE49-F238E27FC236}">
                  <a16:creationId xmlns="" xmlns:a16="http://schemas.microsoft.com/office/drawing/2014/main" id="{4577FA44-BE89-4896-8441-53A9D6D5BC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7" y="1929"/>
              <a:ext cx="10" cy="38"/>
            </a:xfrm>
            <a:custGeom>
              <a:avLst/>
              <a:gdLst>
                <a:gd name="T0" fmla="*/ 10 w 10"/>
                <a:gd name="T1" fmla="*/ 35 h 35"/>
                <a:gd name="T2" fmla="*/ 10 w 10"/>
                <a:gd name="T3" fmla="*/ 34 h 35"/>
                <a:gd name="T4" fmla="*/ 10 w 10"/>
                <a:gd name="T5" fmla="*/ 34 h 35"/>
                <a:gd name="T6" fmla="*/ 10 w 10"/>
                <a:gd name="T7" fmla="*/ 34 h 35"/>
                <a:gd name="T8" fmla="*/ 10 w 10"/>
                <a:gd name="T9" fmla="*/ 33 h 35"/>
                <a:gd name="T10" fmla="*/ 10 w 10"/>
                <a:gd name="T11" fmla="*/ 33 h 35"/>
                <a:gd name="T12" fmla="*/ 10 w 10"/>
                <a:gd name="T13" fmla="*/ 33 h 35"/>
                <a:gd name="T14" fmla="*/ 10 w 10"/>
                <a:gd name="T15" fmla="*/ 32 h 35"/>
                <a:gd name="T16" fmla="*/ 10 w 10"/>
                <a:gd name="T17" fmla="*/ 32 h 35"/>
                <a:gd name="T18" fmla="*/ 9 w 10"/>
                <a:gd name="T19" fmla="*/ 31 h 35"/>
                <a:gd name="T20" fmla="*/ 9 w 10"/>
                <a:gd name="T21" fmla="*/ 31 h 35"/>
                <a:gd name="T22" fmla="*/ 9 w 10"/>
                <a:gd name="T23" fmla="*/ 31 h 35"/>
                <a:gd name="T24" fmla="*/ 9 w 10"/>
                <a:gd name="T25" fmla="*/ 30 h 35"/>
                <a:gd name="T26" fmla="*/ 9 w 10"/>
                <a:gd name="T27" fmla="*/ 30 h 35"/>
                <a:gd name="T28" fmla="*/ 9 w 10"/>
                <a:gd name="T29" fmla="*/ 29 h 35"/>
                <a:gd name="T30" fmla="*/ 9 w 10"/>
                <a:gd name="T31" fmla="*/ 29 h 35"/>
                <a:gd name="T32" fmla="*/ 9 w 10"/>
                <a:gd name="T33" fmla="*/ 29 h 35"/>
                <a:gd name="T34" fmla="*/ 9 w 10"/>
                <a:gd name="T35" fmla="*/ 28 h 35"/>
                <a:gd name="T36" fmla="*/ 9 w 10"/>
                <a:gd name="T37" fmla="*/ 28 h 35"/>
                <a:gd name="T38" fmla="*/ 9 w 10"/>
                <a:gd name="T39" fmla="*/ 28 h 35"/>
                <a:gd name="T40" fmla="*/ 9 w 10"/>
                <a:gd name="T41" fmla="*/ 27 h 35"/>
                <a:gd name="T42" fmla="*/ 9 w 10"/>
                <a:gd name="T43" fmla="*/ 27 h 35"/>
                <a:gd name="T44" fmla="*/ 9 w 10"/>
                <a:gd name="T45" fmla="*/ 26 h 35"/>
                <a:gd name="T46" fmla="*/ 9 w 10"/>
                <a:gd name="T47" fmla="*/ 26 h 35"/>
                <a:gd name="T48" fmla="*/ 8 w 10"/>
                <a:gd name="T49" fmla="*/ 26 h 35"/>
                <a:gd name="T50" fmla="*/ 8 w 10"/>
                <a:gd name="T51" fmla="*/ 25 h 35"/>
                <a:gd name="T52" fmla="*/ 8 w 10"/>
                <a:gd name="T53" fmla="*/ 25 h 35"/>
                <a:gd name="T54" fmla="*/ 8 w 10"/>
                <a:gd name="T55" fmla="*/ 24 h 35"/>
                <a:gd name="T56" fmla="*/ 8 w 10"/>
                <a:gd name="T57" fmla="*/ 24 h 35"/>
                <a:gd name="T58" fmla="*/ 8 w 10"/>
                <a:gd name="T59" fmla="*/ 24 h 35"/>
                <a:gd name="T60" fmla="*/ 8 w 10"/>
                <a:gd name="T61" fmla="*/ 23 h 35"/>
                <a:gd name="T62" fmla="*/ 8 w 10"/>
                <a:gd name="T63" fmla="*/ 23 h 35"/>
                <a:gd name="T64" fmla="*/ 8 w 10"/>
                <a:gd name="T65" fmla="*/ 23 h 35"/>
                <a:gd name="T66" fmla="*/ 8 w 10"/>
                <a:gd name="T67" fmla="*/ 22 h 35"/>
                <a:gd name="T68" fmla="*/ 8 w 10"/>
                <a:gd name="T69" fmla="*/ 22 h 35"/>
                <a:gd name="T70" fmla="*/ 7 w 10"/>
                <a:gd name="T71" fmla="*/ 21 h 35"/>
                <a:gd name="T72" fmla="*/ 7 w 10"/>
                <a:gd name="T73" fmla="*/ 21 h 35"/>
                <a:gd name="T74" fmla="*/ 7 w 10"/>
                <a:gd name="T75" fmla="*/ 21 h 35"/>
                <a:gd name="T76" fmla="*/ 7 w 10"/>
                <a:gd name="T77" fmla="*/ 20 h 35"/>
                <a:gd name="T78" fmla="*/ 7 w 10"/>
                <a:gd name="T79" fmla="*/ 20 h 35"/>
                <a:gd name="T80" fmla="*/ 7 w 10"/>
                <a:gd name="T81" fmla="*/ 20 h 35"/>
                <a:gd name="T82" fmla="*/ 7 w 10"/>
                <a:gd name="T83" fmla="*/ 19 h 35"/>
                <a:gd name="T84" fmla="*/ 7 w 10"/>
                <a:gd name="T85" fmla="*/ 19 h 35"/>
                <a:gd name="T86" fmla="*/ 7 w 10"/>
                <a:gd name="T87" fmla="*/ 18 h 35"/>
                <a:gd name="T88" fmla="*/ 7 w 10"/>
                <a:gd name="T89" fmla="*/ 18 h 35"/>
                <a:gd name="T90" fmla="*/ 6 w 10"/>
                <a:gd name="T91" fmla="*/ 18 h 35"/>
                <a:gd name="T92" fmla="*/ 6 w 10"/>
                <a:gd name="T93" fmla="*/ 17 h 35"/>
                <a:gd name="T94" fmla="*/ 6 w 10"/>
                <a:gd name="T95" fmla="*/ 17 h 35"/>
                <a:gd name="T96" fmla="*/ 6 w 10"/>
                <a:gd name="T97" fmla="*/ 17 h 35"/>
                <a:gd name="T98" fmla="*/ 6 w 10"/>
                <a:gd name="T99" fmla="*/ 16 h 35"/>
                <a:gd name="T100" fmla="*/ 6 w 10"/>
                <a:gd name="T101" fmla="*/ 16 h 35"/>
                <a:gd name="T102" fmla="*/ 6 w 10"/>
                <a:gd name="T103" fmla="*/ 15 h 35"/>
                <a:gd name="T104" fmla="*/ 0 w 10"/>
                <a:gd name="T10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" h="35">
                  <a:moveTo>
                    <a:pt x="10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moveTo>
                    <a:pt x="10" y="34"/>
                  </a:moveTo>
                  <a:cubicBezTo>
                    <a:pt x="10" y="34"/>
                    <a:pt x="10" y="34"/>
                    <a:pt x="10" y="35"/>
                  </a:cubicBezTo>
                  <a:cubicBezTo>
                    <a:pt x="10" y="34"/>
                    <a:pt x="10" y="34"/>
                    <a:pt x="10" y="34"/>
                  </a:cubicBezTo>
                  <a:moveTo>
                    <a:pt x="10" y="34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moveTo>
                    <a:pt x="10" y="34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10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moveTo>
                    <a:pt x="10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moveTo>
                    <a:pt x="9" y="31"/>
                  </a:moveTo>
                  <a:cubicBezTo>
                    <a:pt x="9" y="31"/>
                    <a:pt x="9" y="32"/>
                    <a:pt x="9" y="32"/>
                  </a:cubicBezTo>
                  <a:cubicBezTo>
                    <a:pt x="9" y="32"/>
                    <a:pt x="9" y="31"/>
                    <a:pt x="9" y="31"/>
                  </a:cubicBezTo>
                  <a:moveTo>
                    <a:pt x="9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moveTo>
                    <a:pt x="9" y="31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moveTo>
                    <a:pt x="9" y="30"/>
                  </a:moveTo>
                  <a:cubicBezTo>
                    <a:pt x="9" y="30"/>
                    <a:pt x="9" y="30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9" y="30"/>
                  </a:move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9" y="29"/>
                  </a:move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29"/>
                  </a:cubicBezTo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moveTo>
                    <a:pt x="9" y="28"/>
                  </a:moveTo>
                  <a:cubicBezTo>
                    <a:pt x="9" y="28"/>
                    <a:pt x="9" y="29"/>
                    <a:pt x="9" y="29"/>
                  </a:cubicBezTo>
                  <a:cubicBezTo>
                    <a:pt x="9" y="29"/>
                    <a:pt x="9" y="28"/>
                    <a:pt x="9" y="28"/>
                  </a:cubicBezTo>
                  <a:moveTo>
                    <a:pt x="9" y="28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moveTo>
                    <a:pt x="9" y="28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moveTo>
                    <a:pt x="9" y="26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6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8" y="26"/>
                  </a:moveTo>
                  <a:cubicBezTo>
                    <a:pt x="8" y="26"/>
                    <a:pt x="8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moveTo>
                    <a:pt x="8" y="25"/>
                  </a:moveTo>
                  <a:cubicBezTo>
                    <a:pt x="8" y="25"/>
                    <a:pt x="8" y="25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moveTo>
                    <a:pt x="8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moveTo>
                    <a:pt x="8" y="24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4"/>
                  </a:cubicBezTo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8" y="23"/>
                  </a:moveTo>
                  <a:cubicBezTo>
                    <a:pt x="8" y="23"/>
                    <a:pt x="8" y="24"/>
                    <a:pt x="8" y="24"/>
                  </a:cubicBezTo>
                  <a:cubicBezTo>
                    <a:pt x="8" y="24"/>
                    <a:pt x="8" y="23"/>
                    <a:pt x="8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8" y="22"/>
                  </a:moveTo>
                  <a:cubicBezTo>
                    <a:pt x="8" y="22"/>
                    <a:pt x="8" y="22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7" y="21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7" y="21"/>
                  </a:cubicBezTo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7" y="20"/>
                  </a:moveTo>
                  <a:cubicBezTo>
                    <a:pt x="7" y="20"/>
                    <a:pt x="7" y="21"/>
                    <a:pt x="7" y="21"/>
                  </a:cubicBezTo>
                  <a:cubicBezTo>
                    <a:pt x="7" y="21"/>
                    <a:pt x="7" y="20"/>
                    <a:pt x="7" y="20"/>
                  </a:cubicBezTo>
                  <a:moveTo>
                    <a:pt x="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7" y="19"/>
                  </a:moveTo>
                  <a:cubicBezTo>
                    <a:pt x="7" y="19"/>
                    <a:pt x="7" y="19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moveTo>
                    <a:pt x="7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moveTo>
                    <a:pt x="7" y="18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8"/>
                  </a:cubicBezTo>
                  <a:moveTo>
                    <a:pt x="7" y="18"/>
                  </a:move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moveTo>
                    <a:pt x="6" y="18"/>
                  </a:move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6" y="18"/>
                  </a:cubicBezTo>
                  <a:moveTo>
                    <a:pt x="6" y="17"/>
                  </a:moveTo>
                  <a:cubicBezTo>
                    <a:pt x="6" y="17"/>
                    <a:pt x="6" y="18"/>
                    <a:pt x="6" y="18"/>
                  </a:cubicBezTo>
                  <a:cubicBezTo>
                    <a:pt x="6" y="18"/>
                    <a:pt x="6" y="17"/>
                    <a:pt x="6" y="17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4" y="10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6" y="16"/>
                    <a:pt x="6" y="15"/>
                    <a:pt x="6" y="15"/>
                  </a:cubicBezTo>
                  <a:cubicBezTo>
                    <a:pt x="4" y="10"/>
                    <a:pt x="2" y="5"/>
                    <a:pt x="0" y="0"/>
                  </a:cubicBezTo>
                </a:path>
              </a:pathLst>
            </a:custGeom>
            <a:solidFill>
              <a:srgbClr val="9685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4">
              <a:extLst>
                <a:ext uri="{FF2B5EF4-FFF2-40B4-BE49-F238E27FC236}">
                  <a16:creationId xmlns="" xmlns:a16="http://schemas.microsoft.com/office/drawing/2014/main" id="{E13C4B25-4969-43F0-8FAC-74C552328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3" y="1702"/>
              <a:ext cx="723" cy="317"/>
            </a:xfrm>
            <a:custGeom>
              <a:avLst/>
              <a:gdLst>
                <a:gd name="T0" fmla="*/ 497 w 673"/>
                <a:gd name="T1" fmla="*/ 22 h 295"/>
                <a:gd name="T2" fmla="*/ 389 w 673"/>
                <a:gd name="T3" fmla="*/ 168 h 295"/>
                <a:gd name="T4" fmla="*/ 289 w 673"/>
                <a:gd name="T5" fmla="*/ 199 h 295"/>
                <a:gd name="T6" fmla="*/ 117 w 673"/>
                <a:gd name="T7" fmla="*/ 139 h 295"/>
                <a:gd name="T8" fmla="*/ 11 w 673"/>
                <a:gd name="T9" fmla="*/ 295 h 295"/>
                <a:gd name="T10" fmla="*/ 22 w 673"/>
                <a:gd name="T11" fmla="*/ 292 h 295"/>
                <a:gd name="T12" fmla="*/ 121 w 673"/>
                <a:gd name="T13" fmla="*/ 151 h 295"/>
                <a:gd name="T14" fmla="*/ 282 w 673"/>
                <a:gd name="T15" fmla="*/ 211 h 295"/>
                <a:gd name="T16" fmla="*/ 294 w 673"/>
                <a:gd name="T17" fmla="*/ 208 h 295"/>
                <a:gd name="T18" fmla="*/ 390 w 673"/>
                <a:gd name="T19" fmla="*/ 178 h 295"/>
                <a:gd name="T20" fmla="*/ 402 w 673"/>
                <a:gd name="T21" fmla="*/ 175 h 295"/>
                <a:gd name="T22" fmla="*/ 500 w 673"/>
                <a:gd name="T23" fmla="*/ 34 h 295"/>
                <a:gd name="T24" fmla="*/ 661 w 673"/>
                <a:gd name="T25" fmla="*/ 95 h 295"/>
                <a:gd name="T26" fmla="*/ 673 w 673"/>
                <a:gd name="T27" fmla="*/ 91 h 295"/>
                <a:gd name="T28" fmla="*/ 497 w 673"/>
                <a:gd name="T29" fmla="*/ 22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3" h="295">
                  <a:moveTo>
                    <a:pt x="497" y="22"/>
                  </a:moveTo>
                  <a:cubicBezTo>
                    <a:pt x="428" y="43"/>
                    <a:pt x="383" y="106"/>
                    <a:pt x="389" y="168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58" y="144"/>
                    <a:pt x="187" y="118"/>
                    <a:pt x="117" y="139"/>
                  </a:cubicBezTo>
                  <a:cubicBezTo>
                    <a:pt x="45" y="162"/>
                    <a:pt x="0" y="229"/>
                    <a:pt x="11" y="295"/>
                  </a:cubicBezTo>
                  <a:cubicBezTo>
                    <a:pt x="22" y="292"/>
                    <a:pt x="22" y="292"/>
                    <a:pt x="22" y="292"/>
                  </a:cubicBezTo>
                  <a:cubicBezTo>
                    <a:pt x="13" y="232"/>
                    <a:pt x="55" y="171"/>
                    <a:pt x="121" y="151"/>
                  </a:cubicBezTo>
                  <a:cubicBezTo>
                    <a:pt x="187" y="130"/>
                    <a:pt x="256" y="157"/>
                    <a:pt x="282" y="211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390" y="178"/>
                    <a:pt x="390" y="178"/>
                    <a:pt x="390" y="178"/>
                  </a:cubicBezTo>
                  <a:cubicBezTo>
                    <a:pt x="402" y="175"/>
                    <a:pt x="402" y="175"/>
                    <a:pt x="402" y="175"/>
                  </a:cubicBezTo>
                  <a:cubicBezTo>
                    <a:pt x="393" y="115"/>
                    <a:pt x="434" y="54"/>
                    <a:pt x="500" y="34"/>
                  </a:cubicBezTo>
                  <a:cubicBezTo>
                    <a:pt x="567" y="13"/>
                    <a:pt x="635" y="40"/>
                    <a:pt x="661" y="95"/>
                  </a:cubicBezTo>
                  <a:cubicBezTo>
                    <a:pt x="673" y="91"/>
                    <a:pt x="673" y="91"/>
                    <a:pt x="673" y="91"/>
                  </a:cubicBezTo>
                  <a:cubicBezTo>
                    <a:pt x="645" y="30"/>
                    <a:pt x="570" y="0"/>
                    <a:pt x="497" y="22"/>
                  </a:cubicBezTo>
                  <a:close/>
                </a:path>
              </a:pathLst>
            </a:custGeom>
            <a:solidFill>
              <a:srgbClr val="0707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TextBox 7">
            <a:extLst>
              <a:ext uri="{FF2B5EF4-FFF2-40B4-BE49-F238E27FC236}">
                <a16:creationId xmlns="" xmlns:a16="http://schemas.microsoft.com/office/drawing/2014/main" id="{F6EB67AF-726D-40B6-BB29-CEA468E3B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2970" y="920282"/>
            <a:ext cx="226536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TRƯỜNG CHUYÊN BIỆT Q.10</a:t>
            </a:r>
            <a:endParaRPr lang="zh-CN" altLang="en-US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+mn-lt"/>
            </a:endParaRPr>
          </a:p>
        </p:txBody>
      </p:sp>
      <p:sp>
        <p:nvSpPr>
          <p:cNvPr id="27" name="TextBox 7">
            <a:extLst>
              <a:ext uri="{FF2B5EF4-FFF2-40B4-BE49-F238E27FC236}">
                <a16:creationId xmlns="" xmlns:a16="http://schemas.microsoft.com/office/drawing/2014/main" id="{3C56E54E-B744-42A0-A510-712309CC5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8207" y="1713171"/>
            <a:ext cx="2284412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GV: </a:t>
            </a:r>
            <a:r>
              <a:rPr lang="en-US" altLang="zh-CN" sz="1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Nguyễn</a:t>
            </a:r>
            <a:r>
              <a:rPr lang="en-US" altLang="zh-CN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 </a:t>
            </a:r>
            <a:r>
              <a:rPr lang="en-US" altLang="zh-CN" sz="1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Thị</a:t>
            </a:r>
            <a:r>
              <a:rPr lang="en-US" altLang="zh-CN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 </a:t>
            </a:r>
            <a:r>
              <a:rPr lang="en-US" altLang="zh-CN" sz="1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  <a:sym typeface="+mn-lt"/>
              </a:rPr>
              <a:t>Hậu</a:t>
            </a:r>
            <a:endParaRPr lang="zh-CN" altLang="en-US" sz="1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0468" y="2091347"/>
            <a:ext cx="1856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err="1">
                <a:solidFill>
                  <a:srgbClr val="00B05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Môn</a:t>
            </a:r>
            <a:r>
              <a:rPr lang="en-US" altLang="zh-CN" sz="1400" b="1" dirty="0">
                <a:solidFill>
                  <a:srgbClr val="00B05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altLang="zh-CN" sz="1400" b="1" dirty="0" err="1">
                <a:solidFill>
                  <a:srgbClr val="00B05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học</a:t>
            </a:r>
            <a:r>
              <a:rPr lang="en-US" altLang="zh-CN" sz="1400" b="1" dirty="0">
                <a:solidFill>
                  <a:srgbClr val="00B05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: </a:t>
            </a:r>
            <a:r>
              <a:rPr lang="en-US" altLang="zh-CN" sz="1400" b="1" dirty="0" err="1" smtClean="0">
                <a:solidFill>
                  <a:srgbClr val="00B05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Tiếng</a:t>
            </a:r>
            <a:r>
              <a:rPr lang="en-US" altLang="zh-CN" sz="1400" b="1" dirty="0" smtClean="0">
                <a:solidFill>
                  <a:srgbClr val="00B05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</a:t>
            </a:r>
            <a:r>
              <a:rPr lang="en-US" altLang="zh-CN" sz="1400" b="1" dirty="0" err="1" smtClean="0">
                <a:solidFill>
                  <a:srgbClr val="00B050"/>
                </a:solidFill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việt</a:t>
            </a:r>
            <a:endParaRPr lang="en-US" altLang="zh-CN" sz="1400" b="1" dirty="0">
              <a:solidFill>
                <a:srgbClr val="00B050"/>
              </a:solidFill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  <a:p>
            <a:endParaRPr lang="zh-CN" altLang="en-US" sz="1400" dirty="0">
              <a:solidFill>
                <a:srgbClr val="58C6C6"/>
              </a:solidFill>
              <a:latin typeface="Tahoma" panose="020B0604030504040204" pitchFamily="34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24" presetID="3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Scale>
                                          <p:cBhvr>
                                            <p:cTn id="25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6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7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6" grpId="1"/>
          <p:bldP spid="27" grpId="0"/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24" presetID="3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Scale>
                                          <p:cBhvr>
                                            <p:cTn id="25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6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7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6" grpId="1"/>
          <p:bldP spid="27" grpId="0"/>
          <p:bldP spid="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Ghim trên Dự án cần th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041363" cy="514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lowchart: Alternate Process 5"/>
          <p:cNvSpPr/>
          <p:nvPr/>
        </p:nvSpPr>
        <p:spPr>
          <a:xfrm>
            <a:off x="5076057" y="2047167"/>
            <a:ext cx="3600400" cy="105095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5400" b="1" dirty="0" err="1" smtClean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út</a:t>
            </a:r>
            <a:r>
              <a:rPr lang="en-US" sz="5400" b="1" dirty="0" smtClean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mực</a:t>
            </a:r>
            <a:endParaRPr lang="en-US" sz="5400" dirty="0">
              <a:solidFill>
                <a:srgbClr val="FF0000"/>
              </a:solidFill>
              <a:latin typeface="HP001 4 hàng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43558"/>
            <a:ext cx="4392488" cy="4011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828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 descr="Ghim trên Dự án cần th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041363" cy="514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lowchart: Alternate Process 7"/>
          <p:cNvSpPr/>
          <p:nvPr/>
        </p:nvSpPr>
        <p:spPr>
          <a:xfrm>
            <a:off x="5364088" y="2290384"/>
            <a:ext cx="3471125" cy="1270419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000" b="1" dirty="0" smtClean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on </a:t>
            </a:r>
            <a:r>
              <a:rPr lang="en-US" sz="6000" b="1" dirty="0" err="1" smtClean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meò</a:t>
            </a:r>
            <a:endParaRPr lang="en-US" sz="6000" dirty="0">
              <a:solidFill>
                <a:srgbClr val="FF0000"/>
              </a:solidFill>
              <a:latin typeface="HP001 4 hàng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99734"/>
            <a:ext cx="4896542" cy="3760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66110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Ghim trên Dự án cần th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041363" cy="514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lowchart: Alternate Process 9"/>
          <p:cNvSpPr/>
          <p:nvPr/>
        </p:nvSpPr>
        <p:spPr>
          <a:xfrm>
            <a:off x="5989767" y="1912912"/>
            <a:ext cx="3131841" cy="131946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7200" b="1" dirty="0" smtClean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on </a:t>
            </a:r>
            <a:r>
              <a:rPr lang="en-US" sz="7200" b="1" dirty="0" err="1" smtClean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bò</a:t>
            </a:r>
            <a:r>
              <a:rPr lang="en-US" sz="7200" b="1" dirty="0" smtClean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endParaRPr lang="en-US" sz="7200" dirty="0">
              <a:solidFill>
                <a:srgbClr val="FF0000"/>
              </a:solidFill>
              <a:latin typeface="HP001 4 hàng" pitchFamily="34" charset="0"/>
            </a:endParaRPr>
          </a:p>
        </p:txBody>
      </p:sp>
      <p:pic>
        <p:nvPicPr>
          <p:cNvPr id="5122" name="Picture 2" descr="Tả con bò (8 mẫu) - Tập làm văn lớp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42" y="771550"/>
            <a:ext cx="5471302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45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Ghim trên Dự án cần th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041363" cy="514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lowchart: Alternate Process 5"/>
          <p:cNvSpPr/>
          <p:nvPr/>
        </p:nvSpPr>
        <p:spPr>
          <a:xfrm>
            <a:off x="5508104" y="1779662"/>
            <a:ext cx="3533260" cy="131946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600" b="1" dirty="0" err="1" smtClean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ây</a:t>
            </a:r>
            <a:r>
              <a:rPr lang="en-US" sz="6600" b="1" dirty="0" smtClean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dừa</a:t>
            </a:r>
            <a:r>
              <a:rPr lang="en-US" sz="6600" b="1" dirty="0" smtClean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endParaRPr lang="en-US" sz="6600" dirty="0">
              <a:solidFill>
                <a:srgbClr val="FF0000"/>
              </a:solidFill>
              <a:latin typeface="HP001 4 hàng" pitchFamily="34" charset="0"/>
            </a:endParaRPr>
          </a:p>
        </p:txBody>
      </p:sp>
      <p:pic>
        <p:nvPicPr>
          <p:cNvPr id="7172" name="Picture 4" descr="Đặc điểm sinh học cây Dừa | Cổng TTĐT Tài năng trẻ Quốc g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95486"/>
            <a:ext cx="5136505" cy="494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92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Ghim trên Dự án cần th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041363" cy="514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ây Mít - Cây bóng mát có quả thơm ngon - Green Tre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12865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lowchart: Alternate Process 5"/>
          <p:cNvSpPr/>
          <p:nvPr/>
        </p:nvSpPr>
        <p:spPr>
          <a:xfrm>
            <a:off x="5508104" y="1779662"/>
            <a:ext cx="3533260" cy="1319460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6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6600" b="1" dirty="0" err="1" smtClean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ây</a:t>
            </a:r>
            <a:r>
              <a:rPr lang="en-US" sz="6600" b="1" dirty="0" smtClean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mít</a:t>
            </a:r>
            <a:r>
              <a:rPr lang="en-US" sz="6600" b="1" dirty="0" smtClean="0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 </a:t>
            </a:r>
            <a:endParaRPr lang="en-US" sz="6600" dirty="0">
              <a:solidFill>
                <a:srgbClr val="FF0000"/>
              </a:solidFill>
              <a:latin typeface="HP001 4 hàn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284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08685" y="1200151"/>
            <a:ext cx="7715250" cy="113157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8600" b="1" dirty="0" err="1">
                <a:solidFill>
                  <a:srgbClr val="FF0000"/>
                </a:solidFill>
                <a:latin typeface="HP001 4 hàng" pitchFamily="34" charset="0"/>
              </a:rPr>
              <a:t>Nghỉ</a:t>
            </a:r>
            <a:r>
              <a:rPr lang="en-US" sz="8600" b="1" dirty="0">
                <a:solidFill>
                  <a:srgbClr val="FF0000"/>
                </a:solidFill>
                <a:latin typeface="HP001 4 hàng" pitchFamily="34" charset="0"/>
              </a:rPr>
              <a:t> </a:t>
            </a:r>
            <a:r>
              <a:rPr lang="en-US" sz="8600" b="1" dirty="0" err="1">
                <a:solidFill>
                  <a:srgbClr val="FF0000"/>
                </a:solidFill>
                <a:latin typeface="HP001 4 hàng" pitchFamily="34" charset="0"/>
              </a:rPr>
              <a:t>giải</a:t>
            </a:r>
            <a:r>
              <a:rPr lang="en-US" sz="8600" b="1" dirty="0">
                <a:solidFill>
                  <a:srgbClr val="FF0000"/>
                </a:solidFill>
                <a:latin typeface="HP001 4 hàng" pitchFamily="34" charset="0"/>
              </a:rPr>
              <a:t> </a:t>
            </a:r>
            <a:r>
              <a:rPr lang="en-US" sz="8600" b="1" dirty="0" err="1">
                <a:solidFill>
                  <a:srgbClr val="FF0000"/>
                </a:solidFill>
                <a:latin typeface="HP001 4 hàng" pitchFamily="34" charset="0"/>
              </a:rPr>
              <a:t>lao</a:t>
            </a:r>
            <a:endParaRPr lang="en-US" sz="8600" b="1" dirty="0">
              <a:solidFill>
                <a:srgbClr val="FF0000"/>
              </a:solidFill>
              <a:latin typeface="HP001 4 hàn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05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Terminator 4"/>
          <p:cNvSpPr/>
          <p:nvPr/>
        </p:nvSpPr>
        <p:spPr>
          <a:xfrm>
            <a:off x="2339752" y="222160"/>
            <a:ext cx="5184576" cy="1008112"/>
          </a:xfrm>
          <a:prstGeom prst="flowChartTermina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….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Flowchart: Terminator 5"/>
          <p:cNvSpPr/>
          <p:nvPr/>
        </p:nvSpPr>
        <p:spPr>
          <a:xfrm>
            <a:off x="2483768" y="1563638"/>
            <a:ext cx="5184576" cy="1008112"/>
          </a:xfrm>
          <a:prstGeom prst="flowChartTermina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Quyển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mực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…. </a:t>
            </a:r>
            <a:endParaRPr lang="en-US" sz="3600" dirty="0"/>
          </a:p>
        </p:txBody>
      </p:sp>
      <p:sp>
        <p:nvSpPr>
          <p:cNvPr id="7" name="Flowchart: Terminator 6"/>
          <p:cNvSpPr/>
          <p:nvPr/>
        </p:nvSpPr>
        <p:spPr>
          <a:xfrm>
            <a:off x="2627784" y="2859782"/>
            <a:ext cx="5184576" cy="1008112"/>
          </a:xfrm>
          <a:prstGeom prst="flowChartTerminato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 Con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Mèo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con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Bò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…..</a:t>
            </a:r>
            <a:endParaRPr lang="en-US" sz="3600" dirty="0"/>
          </a:p>
        </p:txBody>
      </p:sp>
      <p:sp>
        <p:nvSpPr>
          <p:cNvPr id="8" name="Flowchart: Terminator 7"/>
          <p:cNvSpPr/>
          <p:nvPr/>
        </p:nvSpPr>
        <p:spPr>
          <a:xfrm>
            <a:off x="2502598" y="4011910"/>
            <a:ext cx="5184576" cy="1008112"/>
          </a:xfrm>
          <a:prstGeom prst="flowChartTerminato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cối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Dừa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Mít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….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0888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Ghim trên Dự án cần th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785"/>
            <a:ext cx="9256440" cy="514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22958" y="1635646"/>
            <a:ext cx="8010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tìm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thêm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một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số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từ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chỉ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sự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vật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76132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lowchart: Alternate Process 3"/>
          <p:cNvSpPr/>
          <p:nvPr/>
        </p:nvSpPr>
        <p:spPr>
          <a:xfrm>
            <a:off x="0" y="2067694"/>
            <a:ext cx="3347864" cy="1224136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Flowchart: Terminator 11"/>
          <p:cNvSpPr/>
          <p:nvPr/>
        </p:nvSpPr>
        <p:spPr>
          <a:xfrm>
            <a:off x="3794226" y="195486"/>
            <a:ext cx="5184576" cy="1008112"/>
          </a:xfrm>
          <a:prstGeom prst="flowChartTerminator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Flowchart: Terminator 12"/>
          <p:cNvSpPr/>
          <p:nvPr/>
        </p:nvSpPr>
        <p:spPr>
          <a:xfrm>
            <a:off x="3794226" y="1563638"/>
            <a:ext cx="5184576" cy="1008112"/>
          </a:xfrm>
          <a:prstGeom prst="flowChartTermina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endParaRPr lang="en-US" sz="6000" dirty="0"/>
          </a:p>
        </p:txBody>
      </p:sp>
      <p:sp>
        <p:nvSpPr>
          <p:cNvPr id="14" name="Flowchart: Terminator 13"/>
          <p:cNvSpPr/>
          <p:nvPr/>
        </p:nvSpPr>
        <p:spPr>
          <a:xfrm>
            <a:off x="3942975" y="2715766"/>
            <a:ext cx="5184576" cy="1008112"/>
          </a:xfrm>
          <a:prstGeom prst="flowChartTerminato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endParaRPr lang="en-US" sz="6000" dirty="0"/>
          </a:p>
        </p:txBody>
      </p:sp>
      <p:sp>
        <p:nvSpPr>
          <p:cNvPr id="15" name="Flowchart: Terminator 14"/>
          <p:cNvSpPr/>
          <p:nvPr/>
        </p:nvSpPr>
        <p:spPr>
          <a:xfrm>
            <a:off x="3963445" y="3939902"/>
            <a:ext cx="5184576" cy="1008112"/>
          </a:xfrm>
          <a:prstGeom prst="flowChartTerminato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atin typeface="Times New Roman" pitchFamily="18" charset="0"/>
                <a:cs typeface="Times New Roman" pitchFamily="18" charset="0"/>
              </a:rPr>
              <a:t>cối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6000" dirty="0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3347864" y="1059582"/>
            <a:ext cx="615581" cy="15719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368334" y="2240547"/>
            <a:ext cx="574641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347864" y="2755322"/>
            <a:ext cx="811871" cy="1251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3388638" y="2716467"/>
            <a:ext cx="574807" cy="3356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1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Ghim trên Dự án cần th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958" y="893"/>
            <a:ext cx="9256440" cy="514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53713" y="231300"/>
            <a:ext cx="2549015" cy="6232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17604" y="854548"/>
            <a:ext cx="55034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tìm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thêm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một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số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từ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chỉ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sự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vật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:  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44567" y="1323346"/>
            <a:ext cx="6763390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 ………………………………………………………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…………………………………………………………………………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2,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:………………………………………………………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………………………………………………………………………..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3,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: ……………………………………………………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…………………………………………………………………………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4,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cối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 ………………………………………………………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…………………………………………………………………………..</a:t>
            </a:r>
          </a:p>
        </p:txBody>
      </p:sp>
    </p:spTree>
    <p:extLst>
      <p:ext uri="{BB962C8B-B14F-4D97-AF65-F5344CB8AC3E}">
        <p14:creationId xmlns:p14="http://schemas.microsoft.com/office/powerpoint/2010/main" val="345803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3">
            <a:extLst>
              <a:ext uri="{FF2B5EF4-FFF2-40B4-BE49-F238E27FC236}">
                <a16:creationId xmlns:a16="http://schemas.microsoft.com/office/drawing/2014/main" xmlns="" id="{7C77B167-A894-4AEE-B286-02CC3C34E01A}"/>
              </a:ext>
            </a:extLst>
          </p:cNvPr>
          <p:cNvGrpSpPr/>
          <p:nvPr/>
        </p:nvGrpSpPr>
        <p:grpSpPr bwMode="auto">
          <a:xfrm>
            <a:off x="365305" y="-1244674"/>
            <a:ext cx="8603672" cy="4946072"/>
            <a:chOff x="3084810" y="-335112"/>
            <a:chExt cx="5809496" cy="5760000"/>
          </a:xfrm>
        </p:grpSpPr>
        <p:grpSp>
          <p:nvGrpSpPr>
            <p:cNvPr id="5" name="组合 16">
              <a:extLst>
                <a:ext uri="{FF2B5EF4-FFF2-40B4-BE49-F238E27FC236}">
                  <a16:creationId xmlns:a16="http://schemas.microsoft.com/office/drawing/2014/main" xmlns="" id="{ADD57116-16C8-4461-B42E-D9EC38AECBCE}"/>
                </a:ext>
              </a:extLst>
            </p:cNvPr>
            <p:cNvGrpSpPr/>
            <p:nvPr/>
          </p:nvGrpSpPr>
          <p:grpSpPr bwMode="auto">
            <a:xfrm>
              <a:off x="3297693" y="-335112"/>
              <a:ext cx="5596613" cy="5760000"/>
              <a:chOff x="3297693" y="-335112"/>
              <a:chExt cx="5596613" cy="5760000"/>
            </a:xfrm>
          </p:grpSpPr>
          <p:cxnSp>
            <p:nvCxnSpPr>
              <p:cNvPr id="7" name="直接连接符 15">
                <a:extLst>
                  <a:ext uri="{FF2B5EF4-FFF2-40B4-BE49-F238E27FC236}">
                    <a16:creationId xmlns:a16="http://schemas.microsoft.com/office/drawing/2014/main" xmlns="" id="{216CF50C-23A4-4907-838F-5228E4D39F1B}"/>
                  </a:ext>
                </a:extLst>
              </p:cNvPr>
              <p:cNvCxnSpPr/>
              <p:nvPr/>
            </p:nvCxnSpPr>
            <p:spPr>
              <a:xfrm>
                <a:off x="6154715" y="-335112"/>
                <a:ext cx="0" cy="5760000"/>
              </a:xfrm>
              <a:prstGeom prst="line">
                <a:avLst/>
              </a:prstGeom>
              <a:ln w="76200" cap="rnd">
                <a:solidFill>
                  <a:srgbClr val="F7E3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" name="图片 12">
                <a:extLst>
                  <a:ext uri="{FF2B5EF4-FFF2-40B4-BE49-F238E27FC236}">
                    <a16:creationId xmlns:a16="http://schemas.microsoft.com/office/drawing/2014/main" xmlns="" id="{06085D55-AD78-4818-BA0A-5725453BBD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48492"/>
              <a:stretch>
                <a:fillRect/>
              </a:stretch>
            </p:blipFill>
            <p:spPr bwMode="auto">
              <a:xfrm>
                <a:off x="3297693" y="2256270"/>
                <a:ext cx="5596613" cy="2885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6" name="图片 6">
              <a:extLst>
                <a:ext uri="{FF2B5EF4-FFF2-40B4-BE49-F238E27FC236}">
                  <a16:creationId xmlns:a16="http://schemas.microsoft.com/office/drawing/2014/main" xmlns="" id="{B74DABF4-2E12-4D8D-B5CC-D1BB696793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4810" y="1126386"/>
              <a:ext cx="5809496" cy="140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Picture 2" descr="在走动的火车 852x480 | Pics, Animation, Travel">
            <a:extLst>
              <a:ext uri="{FF2B5EF4-FFF2-40B4-BE49-F238E27FC236}">
                <a16:creationId xmlns:a16="http://schemas.microsoft.com/office/drawing/2014/main" xmlns="" id="{8D0F3D33-08BF-446E-B6C7-FA0C620F736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7704" y="350058"/>
            <a:ext cx="4935141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D4AF8C4-FC58-4AAE-BA8F-3FD64E8BDB61}"/>
              </a:ext>
            </a:extLst>
          </p:cNvPr>
          <p:cNvSpPr txBox="1"/>
          <p:nvPr/>
        </p:nvSpPr>
        <p:spPr>
          <a:xfrm>
            <a:off x="0" y="1491630"/>
            <a:ext cx="9141401" cy="4824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en-US" sz="4500" b="1" dirty="0" smtClean="0">
              <a:solidFill>
                <a:srgbClr val="FF0000"/>
              </a:solidFill>
              <a:latin typeface="HP001 4 hàng" panose="020B0603050302020204" pitchFamily="34" charset="0"/>
            </a:endParaRPr>
          </a:p>
          <a:p>
            <a:pPr algn="ctr"/>
            <a:r>
              <a:rPr lang="en-US" sz="6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66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ài</a:t>
            </a:r>
            <a:r>
              <a:rPr lang="en-US" sz="66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:</a:t>
            </a:r>
          </a:p>
          <a:p>
            <a:pPr algn="ctr"/>
            <a:r>
              <a:rPr lang="en-US" sz="6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6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gày</a:t>
            </a:r>
            <a:r>
              <a:rPr lang="en-US" sz="66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hôm</a:t>
            </a:r>
            <a:r>
              <a:rPr lang="en-US" sz="66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qua </a:t>
            </a:r>
            <a:r>
              <a:rPr lang="en-US" sz="66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đâu</a:t>
            </a:r>
            <a:r>
              <a:rPr lang="en-US" sz="66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HP001 4 hàng" panose="020B0603050302020204" pitchFamily="34" charset="0"/>
              </a:rPr>
              <a:t>rồi</a:t>
            </a:r>
            <a:r>
              <a:rPr lang="en-US" sz="66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6600" b="1" dirty="0">
                <a:solidFill>
                  <a:srgbClr val="FF0000"/>
                </a:solidFill>
                <a:latin typeface="HP001 4 hàng" panose="020B0603050302020204" pitchFamily="34" charset="0"/>
              </a:rPr>
              <a:t> </a:t>
            </a:r>
            <a:r>
              <a:rPr lang="en-US" sz="6600" b="1" dirty="0" smtClean="0">
                <a:solidFill>
                  <a:srgbClr val="FF0000"/>
                </a:solidFill>
                <a:latin typeface="HP001 4 hàng" panose="020B0603050302020204" pitchFamily="34" charset="0"/>
              </a:rPr>
              <a:t>       </a:t>
            </a:r>
            <a:r>
              <a:rPr lang="en-US" sz="6600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6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3</a:t>
            </a:r>
            <a:endParaRPr lang="en-US" sz="66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6600" b="1" dirty="0">
                <a:solidFill>
                  <a:srgbClr val="FF0000"/>
                </a:solidFill>
                <a:latin typeface="HP001 4 hàng" panose="020B0603050302020204" pitchFamily="34" charset="0"/>
              </a:rPr>
              <a:t>                 </a:t>
            </a:r>
            <a:endParaRPr lang="en-US" sz="6600" b="1" dirty="0">
              <a:solidFill>
                <a:srgbClr val="002060"/>
              </a:solidFill>
              <a:latin typeface="HP001 4 hàng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668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13F00A0-0850-4D83-AE2D-ACC254683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7F1CA8E-ABD0-4436-9A84-EE3D702EC5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CB8E3A2-C913-4299-8BE1-FD0F55C5B6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00013"/>
            <a:ext cx="9043988" cy="50434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E0C7531-05A5-4974-912D-8F1DCD36602C}"/>
              </a:ext>
            </a:extLst>
          </p:cNvPr>
          <p:cNvSpPr txBox="1"/>
          <p:nvPr/>
        </p:nvSpPr>
        <p:spPr>
          <a:xfrm>
            <a:off x="1032933" y="1783818"/>
            <a:ext cx="2336801" cy="11772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530805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Nhãn vở, nhãn giáo án đẹp » Tài liệu miễn phí cho Giáo viên, học sinh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792" y="0"/>
            <a:ext cx="9192791" cy="530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99592" y="493634"/>
            <a:ext cx="25010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Mục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đích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yêu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cầu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1707654"/>
            <a:ext cx="56886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HS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tìm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được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từ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chỉ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sự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vật</a:t>
            </a:r>
            <a:endParaRPr lang="en-US" sz="3600" dirty="0" smtClean="0">
              <a:solidFill>
                <a:schemeClr val="bg1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(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người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đồ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vật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, con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vật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cây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cối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…)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10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Ghim trên Dự án cần thử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65051" y="298180"/>
            <a:ext cx="5026056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3200" b="1" dirty="0"/>
          </a:p>
        </p:txBody>
      </p:sp>
      <p:sp>
        <p:nvSpPr>
          <p:cNvPr id="3" name="Rectangle 2"/>
          <p:cNvSpPr/>
          <p:nvPr/>
        </p:nvSpPr>
        <p:spPr>
          <a:xfrm>
            <a:off x="1043608" y="1727180"/>
            <a:ext cx="7755649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err="1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m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cầm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tờ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lịch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cũ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-</a:t>
            </a:r>
            <a:r>
              <a:rPr lang="en-US" sz="54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gày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hôm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 qua 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đâu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rồi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 ?</a:t>
            </a:r>
          </a:p>
          <a:p>
            <a:r>
              <a:rPr lang="en-US" sz="5400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a 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ngoài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sân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hỏi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bố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5400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oa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đầu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em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, 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bố</a:t>
            </a:r>
            <a:r>
              <a:rPr lang="en-US" sz="54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HP001 4 hàng" pitchFamily="34" charset="0"/>
                <a:cs typeface="Times New Roman" panose="02020603050405020304" pitchFamily="18" charset="0"/>
              </a:rPr>
              <a:t>cười</a:t>
            </a:r>
            <a:endParaRPr lang="en-US" sz="5400" b="1" dirty="0">
              <a:solidFill>
                <a:srgbClr val="0070C0"/>
              </a:solidFill>
              <a:latin typeface="HP001 4 hàng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3614" y="906101"/>
            <a:ext cx="664156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400" b="1" dirty="0" err="1">
                <a:solidFill>
                  <a:srgbClr val="FF0000"/>
                </a:solidFill>
                <a:latin typeface="HP001 4 hàng" pitchFamily="34" charset="0"/>
                <a:cs typeface="Times New Roman" panose="02020603050405020304" pitchFamily="18" charset="0"/>
              </a:rPr>
              <a:t>gày</a:t>
            </a:r>
            <a:r>
              <a:rPr lang="en-US" sz="4400" b="1" dirty="0">
                <a:solidFill>
                  <a:srgbClr val="FF000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HP001 4 hàng" pitchFamily="34" charset="0"/>
                <a:cs typeface="Times New Roman" panose="02020603050405020304" pitchFamily="18" charset="0"/>
              </a:rPr>
              <a:t>hôm</a:t>
            </a:r>
            <a:r>
              <a:rPr lang="en-US" sz="4400" b="1" dirty="0">
                <a:solidFill>
                  <a:srgbClr val="FF0000"/>
                </a:solidFill>
                <a:latin typeface="HP001 4 hàng" pitchFamily="34" charset="0"/>
                <a:cs typeface="Times New Roman" panose="02020603050405020304" pitchFamily="18" charset="0"/>
              </a:rPr>
              <a:t> qua </a:t>
            </a:r>
            <a:r>
              <a:rPr lang="en-US" sz="4400" b="1" dirty="0" err="1">
                <a:solidFill>
                  <a:srgbClr val="FF0000"/>
                </a:solidFill>
                <a:latin typeface="HP001 4 hàng" pitchFamily="34" charset="0"/>
                <a:cs typeface="Times New Roman" panose="02020603050405020304" pitchFamily="18" charset="0"/>
              </a:rPr>
              <a:t>đâu</a:t>
            </a:r>
            <a:r>
              <a:rPr lang="en-US" sz="4400" b="1" dirty="0">
                <a:solidFill>
                  <a:srgbClr val="FF000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HP001 4 hàng" pitchFamily="34" charset="0"/>
                <a:cs typeface="Times New Roman" panose="02020603050405020304" pitchFamily="18" charset="0"/>
              </a:rPr>
              <a:t>rồi</a:t>
            </a:r>
            <a:r>
              <a:rPr lang="en-US" sz="4400" b="1" dirty="0">
                <a:solidFill>
                  <a:srgbClr val="FF0000"/>
                </a:solidFill>
                <a:latin typeface="HP001 4 hàng" pitchFamily="34" charset="0"/>
                <a:cs typeface="Times New Roman" panose="02020603050405020304" pitchFamily="18" charset="0"/>
              </a:rPr>
              <a:t> ?  </a:t>
            </a:r>
          </a:p>
          <a:p>
            <a:endParaRPr lang="en-US" sz="1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498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Ghim trên Dự án cần th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827584" y="267494"/>
            <a:ext cx="784887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gày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hôm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qua ở 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lại</a:t>
            </a:r>
            <a:endParaRPr lang="en-US" sz="4800" b="1" dirty="0">
              <a:latin typeface="HP001 4 hàng" pitchFamily="34" charset="0"/>
              <a:cs typeface="Times New Roman" panose="02020603050405020304" pitchFamily="18" charset="0"/>
            </a:endParaRPr>
          </a:p>
          <a:p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rên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cành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hoa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trong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HP001 4 hàng" pitchFamily="34" charset="0"/>
                <a:cs typeface="Times New Roman" panose="02020603050405020304" pitchFamily="18" charset="0"/>
              </a:rPr>
              <a:t>vườn</a:t>
            </a:r>
            <a:endParaRPr lang="en-US" sz="4800" b="1" dirty="0">
              <a:latin typeface="HP001 4 hàng" pitchFamily="34" charset="0"/>
              <a:cs typeface="Times New Roman" panose="02020603050405020304" pitchFamily="18" charset="0"/>
            </a:endParaRPr>
          </a:p>
          <a:p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- </a:t>
            </a:r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gày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hôm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qua ở 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lại</a:t>
            </a:r>
            <a:endParaRPr lang="en-US" sz="4800" b="1" dirty="0">
              <a:latin typeface="HP001 4 hàng" pitchFamily="34" charset="0"/>
              <a:cs typeface="Times New Roman" panose="02020603050405020304" pitchFamily="18" charset="0"/>
            </a:endParaRPr>
          </a:p>
          <a:p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rong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vở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hồng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của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con</a:t>
            </a:r>
          </a:p>
          <a:p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on 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học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hành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chăm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chỉ</a:t>
            </a:r>
            <a:endParaRPr lang="en-US" sz="4800" b="1" dirty="0">
              <a:latin typeface="HP001 4 hàng" pitchFamily="34" charset="0"/>
              <a:cs typeface="Times New Roman" panose="02020603050405020304" pitchFamily="18" charset="0"/>
            </a:endParaRPr>
          </a:p>
          <a:p>
            <a:r>
              <a:rPr lang="en-US" sz="4800" b="1" dirty="0" err="1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à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ngày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qua 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vẫn</a:t>
            </a:r>
            <a:r>
              <a:rPr lang="en-US" sz="4800" b="1" dirty="0"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latin typeface="HP001 4 hàng" pitchFamily="34" charset="0"/>
                <a:cs typeface="Times New Roman" panose="02020603050405020304" pitchFamily="18" charset="0"/>
              </a:rPr>
              <a:t>còn</a:t>
            </a:r>
            <a:r>
              <a:rPr lang="en-US" sz="4000" b="1" dirty="0">
                <a:latin typeface="HP001 4 hàng" pitchFamily="34" charset="0"/>
                <a:cs typeface="Times New Roman" panose="02020603050405020304" pitchFamily="18" charset="0"/>
              </a:rPr>
              <a:t>…</a:t>
            </a:r>
          </a:p>
          <a:p>
            <a:r>
              <a:rPr lang="en-US" sz="3600" b="1" dirty="0">
                <a:latin typeface="HP001 4 hàng" pitchFamily="34" charset="0"/>
                <a:cs typeface="Times New Roman" panose="02020603050405020304" pitchFamily="18" charset="0"/>
              </a:rPr>
              <a:t>     </a:t>
            </a:r>
            <a:r>
              <a:rPr lang="en-US" sz="3600" b="1" dirty="0" smtClean="0">
                <a:latin typeface="HP001 4 hàng" pitchFamily="34" charset="0"/>
                <a:cs typeface="Times New Roman" panose="02020603050405020304" pitchFamily="18" charset="0"/>
              </a:rPr>
              <a:t>         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600" b="1" dirty="0" err="1" smtClean="0">
                <a:solidFill>
                  <a:srgbClr val="FF0000"/>
                </a:solidFill>
                <a:latin typeface="HP001 4 hàng" pitchFamily="34" charset="0"/>
                <a:cs typeface="Times New Roman" panose="02020603050405020304" pitchFamily="18" charset="0"/>
              </a:rPr>
              <a:t>ế</a:t>
            </a:r>
            <a:r>
              <a:rPr lang="en-US" sz="3600" b="1" dirty="0" smtClean="0">
                <a:solidFill>
                  <a:srgbClr val="FF000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3600" b="1" dirty="0" err="1" smtClean="0">
                <a:solidFill>
                  <a:srgbClr val="FF0000"/>
                </a:solidFill>
                <a:latin typeface="HP001 4 hàng" pitchFamily="34" charset="0"/>
                <a:cs typeface="Times New Roman" panose="02020603050405020304" pitchFamily="18" charset="0"/>
              </a:rPr>
              <a:t>iến</a:t>
            </a:r>
            <a:r>
              <a:rPr lang="en-US" sz="3600" b="1" dirty="0" smtClean="0">
                <a:solidFill>
                  <a:srgbClr val="FF0000"/>
                </a:solidFill>
                <a:latin typeface="HP001 4 hàng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3600" b="1" dirty="0" err="1">
                <a:solidFill>
                  <a:srgbClr val="FF0000"/>
                </a:solidFill>
                <a:latin typeface="HP001 4 hàng" pitchFamily="34" charset="0"/>
                <a:cs typeface="Times New Roman" panose="02020603050405020304" pitchFamily="18" charset="0"/>
              </a:rPr>
              <a:t>uốc</a:t>
            </a:r>
            <a:endParaRPr lang="en-US" sz="3600" b="1" dirty="0">
              <a:solidFill>
                <a:srgbClr val="FF0000"/>
              </a:solidFill>
              <a:latin typeface="HP001 4 hàng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38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xmlns="" id="{21C1E4AC-CF85-4A6B-ADBA-608C5DCC8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158" y="189001"/>
            <a:ext cx="7687748" cy="5052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loud Callout 4"/>
          <p:cNvSpPr/>
          <p:nvPr/>
        </p:nvSpPr>
        <p:spPr>
          <a:xfrm flipH="1">
            <a:off x="0" y="91029"/>
            <a:ext cx="2289220" cy="883813"/>
          </a:xfrm>
          <a:prstGeom prst="cloudCallout">
            <a:avLst>
              <a:gd name="adj1" fmla="val -27386"/>
              <a:gd name="adj2" fmla="val 104935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</a:t>
            </a:r>
            <a:r>
              <a:rPr lang="en-US" sz="2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100" b="1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17717" y="1371601"/>
            <a:ext cx="6421582" cy="280846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100" b="1" dirty="0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800" b="1" dirty="0" err="1" smtClean="0">
                <a:solidFill>
                  <a:srgbClr val="0000FF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4800" b="1" dirty="0" err="1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hỉ</a:t>
            </a:r>
            <a:r>
              <a:rPr lang="en-US" altLang="zh-CN" sz="4800" b="1" dirty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800" b="1" dirty="0" err="1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sự</a:t>
            </a:r>
            <a:r>
              <a:rPr lang="en-US" altLang="zh-CN" sz="4800" b="1" dirty="0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800" b="1" dirty="0" err="1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vật</a:t>
            </a:r>
            <a:r>
              <a:rPr lang="en-US" altLang="zh-CN" sz="4800" b="1" dirty="0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800" b="1" dirty="0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4800" b="1" dirty="0" err="1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người</a:t>
            </a:r>
            <a:r>
              <a:rPr lang="en-US" altLang="zh-CN" sz="4800" b="1" dirty="0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altLang="zh-CN" sz="4800" b="1" dirty="0" err="1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đồ</a:t>
            </a:r>
            <a:r>
              <a:rPr lang="en-US" altLang="zh-CN" sz="4800" b="1" dirty="0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800" b="1" dirty="0" err="1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vật,cây</a:t>
            </a:r>
            <a:r>
              <a:rPr lang="en-US" altLang="zh-CN" sz="4800" b="1" dirty="0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800" b="1" dirty="0" err="1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cối</a:t>
            </a:r>
            <a:r>
              <a:rPr lang="en-US" altLang="zh-CN" sz="4800" b="1" dirty="0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, con </a:t>
            </a:r>
            <a:r>
              <a:rPr lang="en-US" altLang="zh-CN" sz="4800" b="1" dirty="0" err="1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vật</a:t>
            </a:r>
            <a:r>
              <a:rPr lang="en-US" altLang="zh-CN" sz="4800" b="1" dirty="0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…) </a:t>
            </a:r>
            <a:endParaRPr lang="en-US" altLang="zh-CN" sz="4100" b="1" dirty="0" smtClean="0">
              <a:solidFill>
                <a:srgbClr val="0000FF"/>
              </a:solidFill>
              <a:latin typeface="HP001 4 hàng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en-US" altLang="zh-CN" sz="4100" b="1" dirty="0" smtClean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lang="en-US" altLang="zh-CN" sz="4100" b="1" dirty="0">
              <a:solidFill>
                <a:srgbClr val="0000FF"/>
              </a:solidFill>
              <a:latin typeface="HP001 4 hàng" pitchFamily="34" charset="0"/>
              <a:ea typeface="Times New Roman" pitchFamily="18" charset="0"/>
              <a:cs typeface="Times New Roman" pitchFamily="18" charset="0"/>
            </a:endParaRPr>
          </a:p>
          <a:p>
            <a:r>
              <a:rPr lang="en-US" altLang="zh-CN" sz="4100" b="1" dirty="0">
                <a:solidFill>
                  <a:srgbClr val="0000FF"/>
                </a:solidFill>
                <a:latin typeface="HP001 4 hàng" pitchFamily="34" charset="0"/>
                <a:ea typeface="Times New Roman" pitchFamily="18" charset="0"/>
                <a:cs typeface="Arial" pitchFamily="34" charset="0"/>
              </a:rPr>
              <a:t>  </a:t>
            </a:r>
          </a:p>
        </p:txBody>
      </p:sp>
      <p:sp>
        <p:nvSpPr>
          <p:cNvPr id="2" name="Vertical Scroll 1"/>
          <p:cNvSpPr/>
          <p:nvPr/>
        </p:nvSpPr>
        <p:spPr>
          <a:xfrm>
            <a:off x="62347" y="1603168"/>
            <a:ext cx="1174934" cy="2449286"/>
          </a:xfrm>
          <a:prstGeom prst="verticalScroll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400" b="1" dirty="0" err="1">
                <a:latin typeface="HP001 4 hàng" pitchFamily="34" charset="0"/>
              </a:rPr>
              <a:t>Học</a:t>
            </a:r>
            <a:r>
              <a:rPr lang="en-US" sz="2400" b="1" dirty="0">
                <a:latin typeface="HP001 4 hàng" pitchFamily="34" charset="0"/>
              </a:rPr>
              <a:t> </a:t>
            </a:r>
            <a:r>
              <a:rPr lang="en-US" sz="2400" b="1" dirty="0" err="1">
                <a:latin typeface="HP001 4 hàng" pitchFamily="34" charset="0"/>
              </a:rPr>
              <a:t>sinh</a:t>
            </a:r>
            <a:r>
              <a:rPr lang="en-US" sz="2400" b="1" dirty="0">
                <a:latin typeface="HP001 4 hàng" pitchFamily="34" charset="0"/>
              </a:rPr>
              <a:t> </a:t>
            </a:r>
            <a:r>
              <a:rPr lang="en-US" sz="2400" b="1" dirty="0" err="1">
                <a:latin typeface="HP001 4 hàng" pitchFamily="34" charset="0"/>
              </a:rPr>
              <a:t>tìm</a:t>
            </a:r>
            <a:r>
              <a:rPr lang="en-US" sz="2400" b="1" dirty="0">
                <a:latin typeface="HP001 4 hàng" pitchFamily="34" charset="0"/>
              </a:rPr>
              <a:t> </a:t>
            </a:r>
            <a:r>
              <a:rPr lang="en-US" sz="2400" b="1" dirty="0" err="1">
                <a:latin typeface="HP001 4 hàng" pitchFamily="34" charset="0"/>
              </a:rPr>
              <a:t>các</a:t>
            </a:r>
            <a:r>
              <a:rPr lang="en-US" sz="2400" b="1" dirty="0">
                <a:latin typeface="HP001 4 hàng" pitchFamily="34" charset="0"/>
              </a:rPr>
              <a:t> </a:t>
            </a:r>
            <a:r>
              <a:rPr lang="en-US" sz="2400" b="1" dirty="0" err="1">
                <a:latin typeface="HP001 4 hàng" pitchFamily="34" charset="0"/>
              </a:rPr>
              <a:t>từ</a:t>
            </a:r>
            <a:r>
              <a:rPr lang="en-US" sz="2400" b="1" dirty="0">
                <a:latin typeface="HP001 4 hàng" pitchFamily="34" charset="0"/>
              </a:rPr>
              <a:t> </a:t>
            </a:r>
            <a:r>
              <a:rPr lang="en-US" sz="2400" b="1" dirty="0" err="1">
                <a:latin typeface="HP001 4 hàng" pitchFamily="34" charset="0"/>
              </a:rPr>
              <a:t>ngữ</a:t>
            </a:r>
            <a:r>
              <a:rPr lang="en-US" sz="2400" b="1" dirty="0">
                <a:latin typeface="HP001 4 hàng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7615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him trên Dự án cần th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041363" cy="514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lowchart: Alternate Process 3"/>
          <p:cNvSpPr/>
          <p:nvPr/>
        </p:nvSpPr>
        <p:spPr>
          <a:xfrm>
            <a:off x="5148064" y="1707654"/>
            <a:ext cx="2513953" cy="1050950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5000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5000" b="1" dirty="0" err="1" smtClean="0">
                <a:solidFill>
                  <a:srgbClr val="FF0000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ô</a:t>
            </a:r>
            <a:r>
              <a:rPr lang="en-US" altLang="zh-CN" sz="5000" b="1" dirty="0" smtClean="0">
                <a:solidFill>
                  <a:srgbClr val="FF0000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000" b="1" dirty="0" err="1" smtClean="0">
                <a:solidFill>
                  <a:srgbClr val="FF0000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giáo</a:t>
            </a:r>
            <a:r>
              <a:rPr lang="en-US" altLang="zh-CN" sz="5000" b="1" dirty="0" smtClean="0">
                <a:solidFill>
                  <a:srgbClr val="FF0000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en-US" sz="5000" dirty="0">
              <a:solidFill>
                <a:srgbClr val="FF0000"/>
              </a:solidFill>
              <a:latin typeface="HP001 4 hàng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825"/>
            <a:ext cx="2706964" cy="4847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902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Ghim trên Dự án cần th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041363" cy="514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357" y="408946"/>
            <a:ext cx="4045223" cy="429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Flowchart: Alternate Process 5"/>
          <p:cNvSpPr/>
          <p:nvPr/>
        </p:nvSpPr>
        <p:spPr>
          <a:xfrm>
            <a:off x="5399524" y="1727185"/>
            <a:ext cx="3155578" cy="1204605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5000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lang="en-US" altLang="zh-CN" sz="5000" b="1" dirty="0" err="1" smtClean="0">
                <a:solidFill>
                  <a:srgbClr val="FF0000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ọc</a:t>
            </a:r>
            <a:r>
              <a:rPr lang="en-US" altLang="zh-CN" sz="5000" b="1" dirty="0" smtClean="0">
                <a:solidFill>
                  <a:srgbClr val="FF0000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000" b="1" dirty="0" err="1" smtClean="0">
                <a:solidFill>
                  <a:srgbClr val="FF0000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sinh</a:t>
            </a:r>
            <a:r>
              <a:rPr lang="en-US" altLang="zh-CN" sz="5000" b="1" dirty="0" smtClean="0">
                <a:solidFill>
                  <a:srgbClr val="FF0000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lang="en-US" sz="5000" dirty="0">
              <a:solidFill>
                <a:srgbClr val="FF0000"/>
              </a:solidFill>
              <a:latin typeface="HP001 4 hàn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54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 descr="Ghim trên Dự án cần thử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041363" cy="514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50392"/>
            <a:ext cx="3314255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Flowchart: Alternate Process 5"/>
          <p:cNvSpPr/>
          <p:nvPr/>
        </p:nvSpPr>
        <p:spPr>
          <a:xfrm>
            <a:off x="4283968" y="1563638"/>
            <a:ext cx="3960440" cy="1482998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5000" b="1" dirty="0" err="1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Q</a:t>
            </a:r>
            <a:r>
              <a:rPr lang="en-US" altLang="zh-CN" sz="5000" b="1" dirty="0" err="1" smtClean="0">
                <a:solidFill>
                  <a:srgbClr val="FF0000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uyển</a:t>
            </a:r>
            <a:r>
              <a:rPr lang="en-US" altLang="zh-CN" sz="5000" b="1" dirty="0" smtClean="0">
                <a:solidFill>
                  <a:srgbClr val="FF0000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5000" b="1" dirty="0" err="1" smtClean="0">
                <a:solidFill>
                  <a:srgbClr val="FF0000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sách</a:t>
            </a:r>
            <a:r>
              <a:rPr lang="en-US" altLang="zh-CN" sz="5000" b="1" dirty="0" smtClean="0">
                <a:solidFill>
                  <a:srgbClr val="FF0000"/>
                </a:solidFill>
                <a:latin typeface="HP001 4 hàng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en-US" sz="5000" dirty="0">
              <a:solidFill>
                <a:srgbClr val="FF0000"/>
              </a:solidFill>
              <a:latin typeface="HP001 4 hàn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99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读书分享动态ppt模板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E12C"/>
      </a:accent1>
      <a:accent2>
        <a:srgbClr val="AB4640"/>
      </a:accent2>
      <a:accent3>
        <a:srgbClr val="1981E6"/>
      </a:accent3>
      <a:accent4>
        <a:srgbClr val="FF3939"/>
      </a:accent4>
      <a:accent5>
        <a:srgbClr val="FFE12C"/>
      </a:accent5>
      <a:accent6>
        <a:srgbClr val="AB4640"/>
      </a:accent6>
      <a:hlink>
        <a:srgbClr val="384059"/>
      </a:hlink>
      <a:folHlink>
        <a:srgbClr val="5880B4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FFE12C"/>
    </a:accent1>
    <a:accent2>
      <a:srgbClr val="AB4640"/>
    </a:accent2>
    <a:accent3>
      <a:srgbClr val="1981E6"/>
    </a:accent3>
    <a:accent4>
      <a:srgbClr val="FF3939"/>
    </a:accent4>
    <a:accent5>
      <a:srgbClr val="FFE12C"/>
    </a:accent5>
    <a:accent6>
      <a:srgbClr val="AB4640"/>
    </a:accent6>
    <a:hlink>
      <a:srgbClr val="384059"/>
    </a:hlink>
    <a:folHlink>
      <a:srgbClr val="5880B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3237</TotalTime>
  <Words>291</Words>
  <Application>Microsoft Office PowerPoint</Application>
  <PresentationFormat>On-screen Show (16:9)</PresentationFormat>
  <Paragraphs>59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读书分享动态ppt模板</dc:title>
  <dc:creator>user</dc:creator>
  <cp:keywords>第一PPT模板网-WWW.1PPT.COM</cp:keywords>
  <cp:lastModifiedBy>ASUS</cp:lastModifiedBy>
  <cp:revision>257</cp:revision>
  <dcterms:created xsi:type="dcterms:W3CDTF">2015-12-11T17:46:17Z</dcterms:created>
  <dcterms:modified xsi:type="dcterms:W3CDTF">2021-10-29T14:47:02Z</dcterms:modified>
</cp:coreProperties>
</file>